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sldIdLst>
    <p:sldId id="1749" r:id="rId5"/>
    <p:sldId id="1750" r:id="rId6"/>
    <p:sldId id="1751" r:id="rId7"/>
    <p:sldId id="1752" r:id="rId8"/>
    <p:sldId id="1753" r:id="rId9"/>
    <p:sldId id="1755" r:id="rId10"/>
    <p:sldId id="1757" r:id="rId11"/>
    <p:sldId id="1758" r:id="rId12"/>
    <p:sldId id="1759" r:id="rId13"/>
    <p:sldId id="1760" r:id="rId14"/>
    <p:sldId id="1762" r:id="rId15"/>
    <p:sldId id="1764" r:id="rId16"/>
    <p:sldId id="1765" r:id="rId17"/>
    <p:sldId id="1766" r:id="rId18"/>
    <p:sldId id="1768" r:id="rId19"/>
    <p:sldId id="1769" r:id="rId20"/>
    <p:sldId id="1770" r:id="rId21"/>
    <p:sldId id="17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F4D4FA-4260-4607-94B8-074DE655D488}" v="225" dt="2024-10-08T13:27:32.0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68" autoAdjust="0"/>
    <p:restoredTop sz="91895" autoAdjust="0"/>
  </p:normalViewPr>
  <p:slideViewPr>
    <p:cSldViewPr snapToGrid="0">
      <p:cViewPr varScale="1">
        <p:scale>
          <a:sx n="43" d="100"/>
          <a:sy n="43" d="100"/>
        </p:scale>
        <p:origin x="62" y="7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tayesh Sanavi" userId="98a4257a-c1ef-4975-9b49-2d1730ca6f22" providerId="ADAL" clId="{D1F4D4FA-4260-4607-94B8-074DE655D488}"/>
    <pc:docChg chg="undo redo custSel addSld delSld modSld sldOrd delMainMaster">
      <pc:chgData name="Setayesh Sanavi" userId="98a4257a-c1ef-4975-9b49-2d1730ca6f22" providerId="ADAL" clId="{D1F4D4FA-4260-4607-94B8-074DE655D488}" dt="2024-10-08T13:27:32.062" v="4630" actId="5736"/>
      <pc:docMkLst>
        <pc:docMk/>
      </pc:docMkLst>
      <pc:sldChg chg="addSp modSp del mod">
        <pc:chgData name="Setayesh Sanavi" userId="98a4257a-c1ef-4975-9b49-2d1730ca6f22" providerId="ADAL" clId="{D1F4D4FA-4260-4607-94B8-074DE655D488}" dt="2024-09-30T12:38:42.611" v="4478" actId="47"/>
        <pc:sldMkLst>
          <pc:docMk/>
          <pc:sldMk cId="576174249" sldId="260"/>
        </pc:sldMkLst>
        <pc:spChg chg="mod">
          <ac:chgData name="Setayesh Sanavi" userId="98a4257a-c1ef-4975-9b49-2d1730ca6f22" providerId="ADAL" clId="{D1F4D4FA-4260-4607-94B8-074DE655D488}" dt="2024-09-18T20:54:27.027" v="962" actId="1076"/>
          <ac:spMkLst>
            <pc:docMk/>
            <pc:sldMk cId="576174249" sldId="260"/>
            <ac:spMk id="16" creationId="{0AEE9FBC-76DE-A13D-9B42-254263A1A2FF}"/>
          </ac:spMkLst>
        </pc:spChg>
        <pc:spChg chg="mod">
          <ac:chgData name="Setayesh Sanavi" userId="98a4257a-c1ef-4975-9b49-2d1730ca6f22" providerId="ADAL" clId="{D1F4D4FA-4260-4607-94B8-074DE655D488}" dt="2024-09-18T20:54:23.442" v="961" actId="1076"/>
          <ac:spMkLst>
            <pc:docMk/>
            <pc:sldMk cId="576174249" sldId="260"/>
            <ac:spMk id="17" creationId="{EDED5DF5-07D3-1E61-3DF1-ADA8FA2C068B}"/>
          </ac:spMkLst>
        </pc:spChg>
        <pc:picChg chg="add mod">
          <ac:chgData name="Setayesh Sanavi" userId="98a4257a-c1ef-4975-9b49-2d1730ca6f22" providerId="ADAL" clId="{D1F4D4FA-4260-4607-94B8-074DE655D488}" dt="2024-09-18T20:54:47.411" v="968" actId="14100"/>
          <ac:picMkLst>
            <pc:docMk/>
            <pc:sldMk cId="576174249" sldId="260"/>
            <ac:picMk id="4" creationId="{1E16BB83-2E90-4EE1-5A9A-3B1E89758A3C}"/>
          </ac:picMkLst>
        </pc:picChg>
      </pc:sldChg>
      <pc:sldChg chg="modSp del mod modNotesTx">
        <pc:chgData name="Setayesh Sanavi" userId="98a4257a-c1ef-4975-9b49-2d1730ca6f22" providerId="ADAL" clId="{D1F4D4FA-4260-4607-94B8-074DE655D488}" dt="2024-09-30T12:38:42.611" v="4478" actId="47"/>
        <pc:sldMkLst>
          <pc:docMk/>
          <pc:sldMk cId="838273610" sldId="265"/>
        </pc:sldMkLst>
        <pc:spChg chg="mod">
          <ac:chgData name="Setayesh Sanavi" userId="98a4257a-c1ef-4975-9b49-2d1730ca6f22" providerId="ADAL" clId="{D1F4D4FA-4260-4607-94B8-074DE655D488}" dt="2024-09-18T20:57:05.323" v="975" actId="20577"/>
          <ac:spMkLst>
            <pc:docMk/>
            <pc:sldMk cId="838273610" sldId="265"/>
            <ac:spMk id="20" creationId="{B6CBF58D-5C4B-884E-8798-2FAB9FD9456A}"/>
          </ac:spMkLst>
        </pc:spChg>
      </pc:sldChg>
      <pc:sldChg chg="del">
        <pc:chgData name="Setayesh Sanavi" userId="98a4257a-c1ef-4975-9b49-2d1730ca6f22" providerId="ADAL" clId="{D1F4D4FA-4260-4607-94B8-074DE655D488}" dt="2024-09-30T12:38:42.611" v="4478" actId="47"/>
        <pc:sldMkLst>
          <pc:docMk/>
          <pc:sldMk cId="3634849275" sldId="1384"/>
        </pc:sldMkLst>
      </pc:sldChg>
      <pc:sldChg chg="del">
        <pc:chgData name="Setayesh Sanavi" userId="98a4257a-c1ef-4975-9b49-2d1730ca6f22" providerId="ADAL" clId="{D1F4D4FA-4260-4607-94B8-074DE655D488}" dt="2024-09-30T12:38:42.611" v="4478" actId="47"/>
        <pc:sldMkLst>
          <pc:docMk/>
          <pc:sldMk cId="986208308" sldId="1640"/>
        </pc:sldMkLst>
      </pc:sldChg>
      <pc:sldChg chg="del">
        <pc:chgData name="Setayesh Sanavi" userId="98a4257a-c1ef-4975-9b49-2d1730ca6f22" providerId="ADAL" clId="{D1F4D4FA-4260-4607-94B8-074DE655D488}" dt="2024-09-23T14:24:03.559" v="1622" actId="47"/>
        <pc:sldMkLst>
          <pc:docMk/>
          <pc:sldMk cId="3769895304" sldId="1642"/>
        </pc:sldMkLst>
      </pc:sldChg>
      <pc:sldChg chg="del">
        <pc:chgData name="Setayesh Sanavi" userId="98a4257a-c1ef-4975-9b49-2d1730ca6f22" providerId="ADAL" clId="{D1F4D4FA-4260-4607-94B8-074DE655D488}" dt="2024-09-18T21:04:46.594" v="1066" actId="47"/>
        <pc:sldMkLst>
          <pc:docMk/>
          <pc:sldMk cId="2200857170" sldId="1664"/>
        </pc:sldMkLst>
      </pc:sldChg>
      <pc:sldChg chg="del ord">
        <pc:chgData name="Setayesh Sanavi" userId="98a4257a-c1ef-4975-9b49-2d1730ca6f22" providerId="ADAL" clId="{D1F4D4FA-4260-4607-94B8-074DE655D488}" dt="2024-09-18T21:04:58.942" v="1067" actId="47"/>
        <pc:sldMkLst>
          <pc:docMk/>
          <pc:sldMk cId="4037969119" sldId="1668"/>
        </pc:sldMkLst>
      </pc:sldChg>
      <pc:sldChg chg="del">
        <pc:chgData name="Setayesh Sanavi" userId="98a4257a-c1ef-4975-9b49-2d1730ca6f22" providerId="ADAL" clId="{D1F4D4FA-4260-4607-94B8-074DE655D488}" dt="2024-09-18T21:06:29.881" v="1134" actId="47"/>
        <pc:sldMkLst>
          <pc:docMk/>
          <pc:sldMk cId="2511348353" sldId="1669"/>
        </pc:sldMkLst>
      </pc:sldChg>
      <pc:sldChg chg="del">
        <pc:chgData name="Setayesh Sanavi" userId="98a4257a-c1ef-4975-9b49-2d1730ca6f22" providerId="ADAL" clId="{D1F4D4FA-4260-4607-94B8-074DE655D488}" dt="2024-09-18T21:06:35.496" v="1135" actId="47"/>
        <pc:sldMkLst>
          <pc:docMk/>
          <pc:sldMk cId="2073993420" sldId="1672"/>
        </pc:sldMkLst>
      </pc:sldChg>
      <pc:sldChg chg="delSp modSp del mod">
        <pc:chgData name="Setayesh Sanavi" userId="98a4257a-c1ef-4975-9b49-2d1730ca6f22" providerId="ADAL" clId="{D1F4D4FA-4260-4607-94B8-074DE655D488}" dt="2024-09-18T20:12:54.466" v="921" actId="2696"/>
        <pc:sldMkLst>
          <pc:docMk/>
          <pc:sldMk cId="34784528" sldId="1673"/>
        </pc:sldMkLst>
        <pc:spChg chg="mod">
          <ac:chgData name="Setayesh Sanavi" userId="98a4257a-c1ef-4975-9b49-2d1730ca6f22" providerId="ADAL" clId="{D1F4D4FA-4260-4607-94B8-074DE655D488}" dt="2024-09-18T18:37:52.963" v="681" actId="20577"/>
          <ac:spMkLst>
            <pc:docMk/>
            <pc:sldMk cId="34784528" sldId="1673"/>
            <ac:spMk id="3" creationId="{E5570062-5C1D-6505-3EEE-CD99CD352349}"/>
          </ac:spMkLst>
        </pc:spChg>
        <pc:spChg chg="del mod">
          <ac:chgData name="Setayesh Sanavi" userId="98a4257a-c1ef-4975-9b49-2d1730ca6f22" providerId="ADAL" clId="{D1F4D4FA-4260-4607-94B8-074DE655D488}" dt="2024-09-18T18:34:19.224" v="585" actId="478"/>
          <ac:spMkLst>
            <pc:docMk/>
            <pc:sldMk cId="34784528" sldId="1673"/>
            <ac:spMk id="8" creationId="{14CF3DA2-598C-90F6-32AF-7E17AB4B7EDB}"/>
          </ac:spMkLst>
        </pc:spChg>
        <pc:graphicFrameChg chg="mod modGraphic">
          <ac:chgData name="Setayesh Sanavi" userId="98a4257a-c1ef-4975-9b49-2d1730ca6f22" providerId="ADAL" clId="{D1F4D4FA-4260-4607-94B8-074DE655D488}" dt="2024-09-18T18:38:23.072" v="685" actId="14734"/>
          <ac:graphicFrameMkLst>
            <pc:docMk/>
            <pc:sldMk cId="34784528" sldId="1673"/>
            <ac:graphicFrameMk id="6" creationId="{970167EE-95AA-2F6F-BE9B-EEF699238ADC}"/>
          </ac:graphicFrameMkLst>
        </pc:graphicFrameChg>
      </pc:sldChg>
      <pc:sldChg chg="modSp add del mod setBg modNotesTx">
        <pc:chgData name="Setayesh Sanavi" userId="98a4257a-c1ef-4975-9b49-2d1730ca6f22" providerId="ADAL" clId="{D1F4D4FA-4260-4607-94B8-074DE655D488}" dt="2024-09-30T12:38:42.611" v="4478" actId="47"/>
        <pc:sldMkLst>
          <pc:docMk/>
          <pc:sldMk cId="3318046765" sldId="1673"/>
        </pc:sldMkLst>
        <pc:spChg chg="mod">
          <ac:chgData name="Setayesh Sanavi" userId="98a4257a-c1ef-4975-9b49-2d1730ca6f22" providerId="ADAL" clId="{D1F4D4FA-4260-4607-94B8-074DE655D488}" dt="2024-09-23T15:06:34.329" v="1797" actId="1076"/>
          <ac:spMkLst>
            <pc:docMk/>
            <pc:sldMk cId="3318046765" sldId="1673"/>
            <ac:spMk id="3" creationId="{E5570062-5C1D-6505-3EEE-CD99CD352349}"/>
          </ac:spMkLst>
        </pc:spChg>
        <pc:graphicFrameChg chg="mod modGraphic">
          <ac:chgData name="Setayesh Sanavi" userId="98a4257a-c1ef-4975-9b49-2d1730ca6f22" providerId="ADAL" clId="{D1F4D4FA-4260-4607-94B8-074DE655D488}" dt="2024-09-26T13:05:05.075" v="2438" actId="20577"/>
          <ac:graphicFrameMkLst>
            <pc:docMk/>
            <pc:sldMk cId="3318046765" sldId="1673"/>
            <ac:graphicFrameMk id="6" creationId="{970167EE-95AA-2F6F-BE9B-EEF699238ADC}"/>
          </ac:graphicFrameMkLst>
        </pc:graphicFrameChg>
      </pc:sldChg>
      <pc:sldChg chg="del">
        <pc:chgData name="Setayesh Sanavi" userId="98a4257a-c1ef-4975-9b49-2d1730ca6f22" providerId="ADAL" clId="{D1F4D4FA-4260-4607-94B8-074DE655D488}" dt="2024-09-23T14:24:07.294" v="1623" actId="47"/>
        <pc:sldMkLst>
          <pc:docMk/>
          <pc:sldMk cId="2849559809" sldId="1679"/>
        </pc:sldMkLst>
      </pc:sldChg>
      <pc:sldChg chg="del">
        <pc:chgData name="Setayesh Sanavi" userId="98a4257a-c1ef-4975-9b49-2d1730ca6f22" providerId="ADAL" clId="{D1F4D4FA-4260-4607-94B8-074DE655D488}" dt="2024-09-23T14:24:29.747" v="1633" actId="47"/>
        <pc:sldMkLst>
          <pc:docMk/>
          <pc:sldMk cId="2690064008" sldId="1682"/>
        </pc:sldMkLst>
      </pc:sldChg>
      <pc:sldChg chg="add del">
        <pc:chgData name="Setayesh Sanavi" userId="98a4257a-c1ef-4975-9b49-2d1730ca6f22" providerId="ADAL" clId="{D1F4D4FA-4260-4607-94B8-074DE655D488}" dt="2024-09-23T14:24:22.904" v="1626" actId="47"/>
        <pc:sldMkLst>
          <pc:docMk/>
          <pc:sldMk cId="150690062" sldId="1683"/>
        </pc:sldMkLst>
      </pc:sldChg>
      <pc:sldChg chg="del">
        <pc:chgData name="Setayesh Sanavi" userId="98a4257a-c1ef-4975-9b49-2d1730ca6f22" providerId="ADAL" clId="{D1F4D4FA-4260-4607-94B8-074DE655D488}" dt="2024-09-23T14:24:25.183" v="1628" actId="47"/>
        <pc:sldMkLst>
          <pc:docMk/>
          <pc:sldMk cId="3170949473" sldId="1684"/>
        </pc:sldMkLst>
      </pc:sldChg>
      <pc:sldChg chg="del">
        <pc:chgData name="Setayesh Sanavi" userId="98a4257a-c1ef-4975-9b49-2d1730ca6f22" providerId="ADAL" clId="{D1F4D4FA-4260-4607-94B8-074DE655D488}" dt="2024-09-23T14:24:27.510" v="1631" actId="47"/>
        <pc:sldMkLst>
          <pc:docMk/>
          <pc:sldMk cId="292400321" sldId="1685"/>
        </pc:sldMkLst>
      </pc:sldChg>
      <pc:sldChg chg="modSp del mod modNotesTx">
        <pc:chgData name="Setayesh Sanavi" userId="98a4257a-c1ef-4975-9b49-2d1730ca6f22" providerId="ADAL" clId="{D1F4D4FA-4260-4607-94B8-074DE655D488}" dt="2024-09-30T12:38:42.611" v="4478" actId="47"/>
        <pc:sldMkLst>
          <pc:docMk/>
          <pc:sldMk cId="4009431484" sldId="1687"/>
        </pc:sldMkLst>
        <pc:graphicFrameChg chg="mod modGraphic">
          <ac:chgData name="Setayesh Sanavi" userId="98a4257a-c1ef-4975-9b49-2d1730ca6f22" providerId="ADAL" clId="{D1F4D4FA-4260-4607-94B8-074DE655D488}" dt="2024-09-18T16:02:32.462" v="168" actId="1076"/>
          <ac:graphicFrameMkLst>
            <pc:docMk/>
            <pc:sldMk cId="4009431484" sldId="1687"/>
            <ac:graphicFrameMk id="2" creationId="{F7AB8E2F-17B0-60C0-5ACF-42CA832F5962}"/>
          </ac:graphicFrameMkLst>
        </pc:graphicFrameChg>
        <pc:graphicFrameChg chg="mod modGraphic">
          <ac:chgData name="Setayesh Sanavi" userId="98a4257a-c1ef-4975-9b49-2d1730ca6f22" providerId="ADAL" clId="{D1F4D4FA-4260-4607-94B8-074DE655D488}" dt="2024-09-26T15:08:53.411" v="4132" actId="20577"/>
          <ac:graphicFrameMkLst>
            <pc:docMk/>
            <pc:sldMk cId="4009431484" sldId="1687"/>
            <ac:graphicFrameMk id="24" creationId="{DC0EB93B-7802-F0BE-83FB-2AE3C3293421}"/>
          </ac:graphicFrameMkLst>
        </pc:graphicFrameChg>
      </pc:sldChg>
      <pc:sldChg chg="modSp add del mod ord">
        <pc:chgData name="Setayesh Sanavi" userId="98a4257a-c1ef-4975-9b49-2d1730ca6f22" providerId="ADAL" clId="{D1F4D4FA-4260-4607-94B8-074DE655D488}" dt="2024-09-23T14:24:44.947" v="1637" actId="47"/>
        <pc:sldMkLst>
          <pc:docMk/>
          <pc:sldMk cId="2510014809" sldId="1688"/>
        </pc:sldMkLst>
        <pc:spChg chg="mod">
          <ac:chgData name="Setayesh Sanavi" userId="98a4257a-c1ef-4975-9b49-2d1730ca6f22" providerId="ADAL" clId="{D1F4D4FA-4260-4607-94B8-074DE655D488}" dt="2024-09-18T21:06:02.438" v="1133" actId="20577"/>
          <ac:spMkLst>
            <pc:docMk/>
            <pc:sldMk cId="2510014809" sldId="1688"/>
            <ac:spMk id="2" creationId="{B40891C4-17B3-F36C-38BA-90D2DD3724BF}"/>
          </ac:spMkLst>
        </pc:spChg>
      </pc:sldChg>
      <pc:sldChg chg="del">
        <pc:chgData name="Setayesh Sanavi" userId="98a4257a-c1ef-4975-9b49-2d1730ca6f22" providerId="ADAL" clId="{D1F4D4FA-4260-4607-94B8-074DE655D488}" dt="2024-09-23T14:24:24.045" v="1627" actId="47"/>
        <pc:sldMkLst>
          <pc:docMk/>
          <pc:sldMk cId="667379314" sldId="1689"/>
        </pc:sldMkLst>
      </pc:sldChg>
      <pc:sldChg chg="del">
        <pc:chgData name="Setayesh Sanavi" userId="98a4257a-c1ef-4975-9b49-2d1730ca6f22" providerId="ADAL" clId="{D1F4D4FA-4260-4607-94B8-074DE655D488}" dt="2024-09-23T14:24:28.593" v="1632" actId="47"/>
        <pc:sldMkLst>
          <pc:docMk/>
          <pc:sldMk cId="1112530531" sldId="1692"/>
        </pc:sldMkLst>
      </pc:sldChg>
      <pc:sldChg chg="del">
        <pc:chgData name="Setayesh Sanavi" userId="98a4257a-c1ef-4975-9b49-2d1730ca6f22" providerId="ADAL" clId="{D1F4D4FA-4260-4607-94B8-074DE655D488}" dt="2024-09-23T14:24:26.762" v="1630" actId="47"/>
        <pc:sldMkLst>
          <pc:docMk/>
          <pc:sldMk cId="882397023" sldId="1693"/>
        </pc:sldMkLst>
      </pc:sldChg>
      <pc:sldChg chg="del">
        <pc:chgData name="Setayesh Sanavi" userId="98a4257a-c1ef-4975-9b49-2d1730ca6f22" providerId="ADAL" clId="{D1F4D4FA-4260-4607-94B8-074DE655D488}" dt="2024-09-23T14:24:26.014" v="1629" actId="47"/>
        <pc:sldMkLst>
          <pc:docMk/>
          <pc:sldMk cId="3353265107" sldId="1694"/>
        </pc:sldMkLst>
      </pc:sldChg>
      <pc:sldChg chg="del ord">
        <pc:chgData name="Setayesh Sanavi" userId="98a4257a-c1ef-4975-9b49-2d1730ca6f22" providerId="ADAL" clId="{D1F4D4FA-4260-4607-94B8-074DE655D488}" dt="2024-09-23T14:24:35.392" v="1634" actId="47"/>
        <pc:sldMkLst>
          <pc:docMk/>
          <pc:sldMk cId="3419192703" sldId="1695"/>
        </pc:sldMkLst>
      </pc:sldChg>
      <pc:sldChg chg="del ord">
        <pc:chgData name="Setayesh Sanavi" userId="98a4257a-c1ef-4975-9b49-2d1730ca6f22" providerId="ADAL" clId="{D1F4D4FA-4260-4607-94B8-074DE655D488}" dt="2024-09-23T14:24:56.235" v="1638" actId="47"/>
        <pc:sldMkLst>
          <pc:docMk/>
          <pc:sldMk cId="3360142786" sldId="1696"/>
        </pc:sldMkLst>
      </pc:sldChg>
      <pc:sldChg chg="addSp modSp del mod">
        <pc:chgData name="Setayesh Sanavi" userId="98a4257a-c1ef-4975-9b49-2d1730ca6f22" providerId="ADAL" clId="{D1F4D4FA-4260-4607-94B8-074DE655D488}" dt="2024-09-30T12:38:42.611" v="4478" actId="47"/>
        <pc:sldMkLst>
          <pc:docMk/>
          <pc:sldMk cId="4173506757" sldId="1697"/>
        </pc:sldMkLst>
        <pc:spChg chg="add mod">
          <ac:chgData name="Setayesh Sanavi" userId="98a4257a-c1ef-4975-9b49-2d1730ca6f22" providerId="ADAL" clId="{D1F4D4FA-4260-4607-94B8-074DE655D488}" dt="2024-09-18T19:36:06.422" v="911" actId="1076"/>
          <ac:spMkLst>
            <pc:docMk/>
            <pc:sldMk cId="4173506757" sldId="1697"/>
            <ac:spMk id="2" creationId="{5C419FD9-2AFA-E887-9B01-080D676E52E8}"/>
          </ac:spMkLst>
        </pc:spChg>
        <pc:spChg chg="mod">
          <ac:chgData name="Setayesh Sanavi" userId="98a4257a-c1ef-4975-9b49-2d1730ca6f22" providerId="ADAL" clId="{D1F4D4FA-4260-4607-94B8-074DE655D488}" dt="2024-09-18T19:36:12.842" v="912" actId="1076"/>
          <ac:spMkLst>
            <pc:docMk/>
            <pc:sldMk cId="4173506757" sldId="1697"/>
            <ac:spMk id="26" creationId="{2C62CB42-CBF1-9AEC-02F5-ECA4936D7EA9}"/>
          </ac:spMkLst>
        </pc:spChg>
        <pc:grpChg chg="mod">
          <ac:chgData name="Setayesh Sanavi" userId="98a4257a-c1ef-4975-9b49-2d1730ca6f22" providerId="ADAL" clId="{D1F4D4FA-4260-4607-94B8-074DE655D488}" dt="2024-09-18T19:35:49.346" v="906" actId="1076"/>
          <ac:grpSpMkLst>
            <pc:docMk/>
            <pc:sldMk cId="4173506757" sldId="1697"/>
            <ac:grpSpMk id="8" creationId="{BBE82A49-B3A8-B641-DC64-EF81D07F0ADA}"/>
          </ac:grpSpMkLst>
        </pc:grpChg>
      </pc:sldChg>
      <pc:sldChg chg="del">
        <pc:chgData name="Setayesh Sanavi" userId="98a4257a-c1ef-4975-9b49-2d1730ca6f22" providerId="ADAL" clId="{D1F4D4FA-4260-4607-94B8-074DE655D488}" dt="2024-09-23T14:25:37.439" v="1639" actId="47"/>
        <pc:sldMkLst>
          <pc:docMk/>
          <pc:sldMk cId="2609159496" sldId="1698"/>
        </pc:sldMkLst>
      </pc:sldChg>
      <pc:sldChg chg="addSp delSp modSp del mod">
        <pc:chgData name="Setayesh Sanavi" userId="98a4257a-c1ef-4975-9b49-2d1730ca6f22" providerId="ADAL" clId="{D1F4D4FA-4260-4607-94B8-074DE655D488}" dt="2024-09-30T12:38:42.611" v="4478" actId="47"/>
        <pc:sldMkLst>
          <pc:docMk/>
          <pc:sldMk cId="2654056" sldId="1699"/>
        </pc:sldMkLst>
        <pc:spChg chg="add mod">
          <ac:chgData name="Setayesh Sanavi" userId="98a4257a-c1ef-4975-9b49-2d1730ca6f22" providerId="ADAL" clId="{D1F4D4FA-4260-4607-94B8-074DE655D488}" dt="2024-09-18T19:36:34.688" v="916" actId="1076"/>
          <ac:spMkLst>
            <pc:docMk/>
            <pc:sldMk cId="2654056" sldId="1699"/>
            <ac:spMk id="2" creationId="{72F54006-271E-1A7A-6928-627CCF974302}"/>
          </ac:spMkLst>
        </pc:spChg>
        <pc:spChg chg="mod">
          <ac:chgData name="Setayesh Sanavi" userId="98a4257a-c1ef-4975-9b49-2d1730ca6f22" providerId="ADAL" clId="{D1F4D4FA-4260-4607-94B8-074DE655D488}" dt="2024-09-18T19:36:40.090" v="917" actId="1076"/>
          <ac:spMkLst>
            <pc:docMk/>
            <pc:sldMk cId="2654056" sldId="1699"/>
            <ac:spMk id="13" creationId="{063CB53C-E60A-F281-C2C8-D42730FA754B}"/>
          </ac:spMkLst>
        </pc:spChg>
        <pc:spChg chg="mod">
          <ac:chgData name="Setayesh Sanavi" userId="98a4257a-c1ef-4975-9b49-2d1730ca6f22" providerId="ADAL" clId="{D1F4D4FA-4260-4607-94B8-074DE655D488}" dt="2024-09-18T19:36:52.764" v="919" actId="1076"/>
          <ac:spMkLst>
            <pc:docMk/>
            <pc:sldMk cId="2654056" sldId="1699"/>
            <ac:spMk id="14" creationId="{62746A8F-6AA4-4D8A-3CDB-9E33DA92C301}"/>
          </ac:spMkLst>
        </pc:spChg>
        <pc:spChg chg="del mod">
          <ac:chgData name="Setayesh Sanavi" userId="98a4257a-c1ef-4975-9b49-2d1730ca6f22" providerId="ADAL" clId="{D1F4D4FA-4260-4607-94B8-074DE655D488}" dt="2024-09-18T16:06:29.760" v="191"/>
          <ac:spMkLst>
            <pc:docMk/>
            <pc:sldMk cId="2654056" sldId="1699"/>
            <ac:spMk id="19" creationId="{B860D628-AF41-8D52-EAFC-50CD3D4743D1}"/>
          </ac:spMkLst>
        </pc:spChg>
        <pc:graphicFrameChg chg="del mod modGraphic">
          <ac:chgData name="Setayesh Sanavi" userId="98a4257a-c1ef-4975-9b49-2d1730ca6f22" providerId="ADAL" clId="{D1F4D4FA-4260-4607-94B8-074DE655D488}" dt="2024-09-18T16:05:55.492" v="181" actId="21"/>
          <ac:graphicFrameMkLst>
            <pc:docMk/>
            <pc:sldMk cId="2654056" sldId="1699"/>
            <ac:graphicFrameMk id="8" creationId="{8C498BAE-1300-FB8C-A284-112E573F0775}"/>
          </ac:graphicFrameMkLst>
        </pc:graphicFrameChg>
        <pc:cxnChg chg="del mod">
          <ac:chgData name="Setayesh Sanavi" userId="98a4257a-c1ef-4975-9b49-2d1730ca6f22" providerId="ADAL" clId="{D1F4D4FA-4260-4607-94B8-074DE655D488}" dt="2024-09-18T16:06:33.737" v="192" actId="478"/>
          <ac:cxnSpMkLst>
            <pc:docMk/>
            <pc:sldMk cId="2654056" sldId="1699"/>
            <ac:cxnSpMk id="22" creationId="{77838D2C-224D-3F9D-9E97-7443F2D01E35}"/>
          </ac:cxnSpMkLst>
        </pc:cxnChg>
      </pc:sldChg>
      <pc:sldChg chg="addSp modSp del mod modNotesTx">
        <pc:chgData name="Setayesh Sanavi" userId="98a4257a-c1ef-4975-9b49-2d1730ca6f22" providerId="ADAL" clId="{D1F4D4FA-4260-4607-94B8-074DE655D488}" dt="2024-09-30T12:38:42.611" v="4478" actId="47"/>
        <pc:sldMkLst>
          <pc:docMk/>
          <pc:sldMk cId="919783614" sldId="1700"/>
        </pc:sldMkLst>
        <pc:spChg chg="mod">
          <ac:chgData name="Setayesh Sanavi" userId="98a4257a-c1ef-4975-9b49-2d1730ca6f22" providerId="ADAL" clId="{D1F4D4FA-4260-4607-94B8-074DE655D488}" dt="2024-09-18T16:12:40.258" v="264" actId="20577"/>
          <ac:spMkLst>
            <pc:docMk/>
            <pc:sldMk cId="919783614" sldId="1700"/>
            <ac:spMk id="2" creationId="{B40891C4-17B3-F36C-38BA-90D2DD3724BF}"/>
          </ac:spMkLst>
        </pc:spChg>
        <pc:spChg chg="mod">
          <ac:chgData name="Setayesh Sanavi" userId="98a4257a-c1ef-4975-9b49-2d1730ca6f22" providerId="ADAL" clId="{D1F4D4FA-4260-4607-94B8-074DE655D488}" dt="2024-09-18T17:53:38.581" v="394" actId="113"/>
          <ac:spMkLst>
            <pc:docMk/>
            <pc:sldMk cId="919783614" sldId="1700"/>
            <ac:spMk id="47" creationId="{5A08701D-102C-4FB0-8019-68227D71B7F0}"/>
          </ac:spMkLst>
        </pc:spChg>
        <pc:graphicFrameChg chg="add mod modGraphic">
          <ac:chgData name="Setayesh Sanavi" userId="98a4257a-c1ef-4975-9b49-2d1730ca6f22" providerId="ADAL" clId="{D1F4D4FA-4260-4607-94B8-074DE655D488}" dt="2024-09-23T15:17:39.267" v="1851" actId="115"/>
          <ac:graphicFrameMkLst>
            <pc:docMk/>
            <pc:sldMk cId="919783614" sldId="1700"/>
            <ac:graphicFrameMk id="3" creationId="{B25CF3A1-E1EC-440B-FC47-BBF591B006BA}"/>
          </ac:graphicFrameMkLst>
        </pc:graphicFrameChg>
      </pc:sldChg>
      <pc:sldChg chg="del">
        <pc:chgData name="Setayesh Sanavi" userId="98a4257a-c1ef-4975-9b49-2d1730ca6f22" providerId="ADAL" clId="{D1F4D4FA-4260-4607-94B8-074DE655D488}" dt="2024-09-23T14:26:04.446" v="1643" actId="47"/>
        <pc:sldMkLst>
          <pc:docMk/>
          <pc:sldMk cId="833409348" sldId="1701"/>
        </pc:sldMkLst>
      </pc:sldChg>
      <pc:sldChg chg="del">
        <pc:chgData name="Setayesh Sanavi" userId="98a4257a-c1ef-4975-9b49-2d1730ca6f22" providerId="ADAL" clId="{D1F4D4FA-4260-4607-94B8-074DE655D488}" dt="2024-09-23T14:25:58.928" v="1641" actId="47"/>
        <pc:sldMkLst>
          <pc:docMk/>
          <pc:sldMk cId="4146894414" sldId="1702"/>
        </pc:sldMkLst>
      </pc:sldChg>
      <pc:sldChg chg="del">
        <pc:chgData name="Setayesh Sanavi" userId="98a4257a-c1ef-4975-9b49-2d1730ca6f22" providerId="ADAL" clId="{D1F4D4FA-4260-4607-94B8-074DE655D488}" dt="2024-09-23T14:26:00.491" v="1642" actId="47"/>
        <pc:sldMkLst>
          <pc:docMk/>
          <pc:sldMk cId="3842828132" sldId="1703"/>
        </pc:sldMkLst>
      </pc:sldChg>
      <pc:sldChg chg="del">
        <pc:chgData name="Setayesh Sanavi" userId="98a4257a-c1ef-4975-9b49-2d1730ca6f22" providerId="ADAL" clId="{D1F4D4FA-4260-4607-94B8-074DE655D488}" dt="2024-09-23T14:26:08.521" v="1646" actId="47"/>
        <pc:sldMkLst>
          <pc:docMk/>
          <pc:sldMk cId="2620988987" sldId="1706"/>
        </pc:sldMkLst>
      </pc:sldChg>
      <pc:sldChg chg="del">
        <pc:chgData name="Setayesh Sanavi" userId="98a4257a-c1ef-4975-9b49-2d1730ca6f22" providerId="ADAL" clId="{D1F4D4FA-4260-4607-94B8-074DE655D488}" dt="2024-09-23T14:26:06.629" v="1644" actId="47"/>
        <pc:sldMkLst>
          <pc:docMk/>
          <pc:sldMk cId="2416757126" sldId="1707"/>
        </pc:sldMkLst>
      </pc:sldChg>
      <pc:sldChg chg="del ord">
        <pc:chgData name="Setayesh Sanavi" userId="98a4257a-c1ef-4975-9b49-2d1730ca6f22" providerId="ADAL" clId="{D1F4D4FA-4260-4607-94B8-074DE655D488}" dt="2024-09-18T21:05:00.121" v="1068" actId="47"/>
        <pc:sldMkLst>
          <pc:docMk/>
          <pc:sldMk cId="4145840335" sldId="1708"/>
        </pc:sldMkLst>
      </pc:sldChg>
      <pc:sldChg chg="del">
        <pc:chgData name="Setayesh Sanavi" userId="98a4257a-c1ef-4975-9b49-2d1730ca6f22" providerId="ADAL" clId="{D1F4D4FA-4260-4607-94B8-074DE655D488}" dt="2024-09-23T14:26:07.642" v="1645" actId="47"/>
        <pc:sldMkLst>
          <pc:docMk/>
          <pc:sldMk cId="3242907111" sldId="1709"/>
        </pc:sldMkLst>
      </pc:sldChg>
      <pc:sldChg chg="del">
        <pc:chgData name="Setayesh Sanavi" userId="98a4257a-c1ef-4975-9b49-2d1730ca6f22" providerId="ADAL" clId="{D1F4D4FA-4260-4607-94B8-074DE655D488}" dt="2024-09-23T14:26:12.985" v="1647" actId="47"/>
        <pc:sldMkLst>
          <pc:docMk/>
          <pc:sldMk cId="995962690" sldId="1710"/>
        </pc:sldMkLst>
      </pc:sldChg>
      <pc:sldChg chg="del">
        <pc:chgData name="Setayesh Sanavi" userId="98a4257a-c1ef-4975-9b49-2d1730ca6f22" providerId="ADAL" clId="{D1F4D4FA-4260-4607-94B8-074DE655D488}" dt="2024-09-18T20:12:42.575" v="920" actId="47"/>
        <pc:sldMkLst>
          <pc:docMk/>
          <pc:sldMk cId="2989837993" sldId="1716"/>
        </pc:sldMkLst>
      </pc:sldChg>
      <pc:sldChg chg="del">
        <pc:chgData name="Setayesh Sanavi" userId="98a4257a-c1ef-4975-9b49-2d1730ca6f22" providerId="ADAL" clId="{D1F4D4FA-4260-4607-94B8-074DE655D488}" dt="2024-09-18T21:06:48.260" v="1136" actId="47"/>
        <pc:sldMkLst>
          <pc:docMk/>
          <pc:sldMk cId="3926615729" sldId="1717"/>
        </pc:sldMkLst>
      </pc:sldChg>
      <pc:sldChg chg="delSp modSp del mod">
        <pc:chgData name="Setayesh Sanavi" userId="98a4257a-c1ef-4975-9b49-2d1730ca6f22" providerId="ADAL" clId="{D1F4D4FA-4260-4607-94B8-074DE655D488}" dt="2024-09-18T20:43:50.238" v="960" actId="47"/>
        <pc:sldMkLst>
          <pc:docMk/>
          <pc:sldMk cId="581537661" sldId="1719"/>
        </pc:sldMkLst>
        <pc:spChg chg="mod">
          <ac:chgData name="Setayesh Sanavi" userId="98a4257a-c1ef-4975-9b49-2d1730ca6f22" providerId="ADAL" clId="{D1F4D4FA-4260-4607-94B8-074DE655D488}" dt="2024-09-17T15:36:34.463" v="41" actId="27636"/>
          <ac:spMkLst>
            <pc:docMk/>
            <pc:sldMk cId="581537661" sldId="1719"/>
            <ac:spMk id="2" creationId="{00A1EC20-9B14-9142-8E8D-C6D7FF6BB649}"/>
          </ac:spMkLst>
        </pc:spChg>
        <pc:spChg chg="del mod">
          <ac:chgData name="Setayesh Sanavi" userId="98a4257a-c1ef-4975-9b49-2d1730ca6f22" providerId="ADAL" clId="{D1F4D4FA-4260-4607-94B8-074DE655D488}" dt="2024-09-17T15:38:11.035" v="43" actId="478"/>
          <ac:spMkLst>
            <pc:docMk/>
            <pc:sldMk cId="581537661" sldId="1719"/>
            <ac:spMk id="6" creationId="{E37AEF0F-FF14-8BF7-41AD-4AAAF8B55486}"/>
          </ac:spMkLst>
        </pc:spChg>
      </pc:sldChg>
      <pc:sldChg chg="del">
        <pc:chgData name="Setayesh Sanavi" userId="98a4257a-c1ef-4975-9b49-2d1730ca6f22" providerId="ADAL" clId="{D1F4D4FA-4260-4607-94B8-074DE655D488}" dt="2024-09-18T20:56:10.146" v="969" actId="47"/>
        <pc:sldMkLst>
          <pc:docMk/>
          <pc:sldMk cId="78458828" sldId="1720"/>
        </pc:sldMkLst>
      </pc:sldChg>
      <pc:sldChg chg="del ord">
        <pc:chgData name="Setayesh Sanavi" userId="98a4257a-c1ef-4975-9b49-2d1730ca6f22" providerId="ADAL" clId="{D1F4D4FA-4260-4607-94B8-074DE655D488}" dt="2024-09-23T14:23:30.795" v="1611" actId="47"/>
        <pc:sldMkLst>
          <pc:docMk/>
          <pc:sldMk cId="3581654356" sldId="1721"/>
        </pc:sldMkLst>
      </pc:sldChg>
      <pc:sldChg chg="modSp del mod ord">
        <pc:chgData name="Setayesh Sanavi" userId="98a4257a-c1ef-4975-9b49-2d1730ca6f22" providerId="ADAL" clId="{D1F4D4FA-4260-4607-94B8-074DE655D488}" dt="2024-09-23T14:23:32.973" v="1612" actId="47"/>
        <pc:sldMkLst>
          <pc:docMk/>
          <pc:sldMk cId="2166021824" sldId="1722"/>
        </pc:sldMkLst>
        <pc:spChg chg="mod">
          <ac:chgData name="Setayesh Sanavi" userId="98a4257a-c1ef-4975-9b49-2d1730ca6f22" providerId="ADAL" clId="{D1F4D4FA-4260-4607-94B8-074DE655D488}" dt="2024-09-17T15:51:14.830" v="80" actId="108"/>
          <ac:spMkLst>
            <pc:docMk/>
            <pc:sldMk cId="2166021824" sldId="1722"/>
            <ac:spMk id="2" creationId="{00A1EC20-9B14-9142-8E8D-C6D7FF6BB649}"/>
          </ac:spMkLst>
        </pc:spChg>
      </pc:sldChg>
      <pc:sldChg chg="del">
        <pc:chgData name="Setayesh Sanavi" userId="98a4257a-c1ef-4975-9b49-2d1730ca6f22" providerId="ADAL" clId="{D1F4D4FA-4260-4607-94B8-074DE655D488}" dt="2024-09-18T20:56:21.266" v="970" actId="47"/>
        <pc:sldMkLst>
          <pc:docMk/>
          <pc:sldMk cId="3596194838" sldId="1723"/>
        </pc:sldMkLst>
      </pc:sldChg>
      <pc:sldChg chg="del">
        <pc:chgData name="Setayesh Sanavi" userId="98a4257a-c1ef-4975-9b49-2d1730ca6f22" providerId="ADAL" clId="{D1F4D4FA-4260-4607-94B8-074DE655D488}" dt="2024-09-18T20:56:22.705" v="971" actId="47"/>
        <pc:sldMkLst>
          <pc:docMk/>
          <pc:sldMk cId="1421890540" sldId="1724"/>
        </pc:sldMkLst>
      </pc:sldChg>
      <pc:sldChg chg="del">
        <pc:chgData name="Setayesh Sanavi" userId="98a4257a-c1ef-4975-9b49-2d1730ca6f22" providerId="ADAL" clId="{D1F4D4FA-4260-4607-94B8-074DE655D488}" dt="2024-09-18T20:56:23.424" v="972" actId="47"/>
        <pc:sldMkLst>
          <pc:docMk/>
          <pc:sldMk cId="101412039" sldId="1725"/>
        </pc:sldMkLst>
      </pc:sldChg>
      <pc:sldChg chg="del">
        <pc:chgData name="Setayesh Sanavi" userId="98a4257a-c1ef-4975-9b49-2d1730ca6f22" providerId="ADAL" clId="{D1F4D4FA-4260-4607-94B8-074DE655D488}" dt="2024-09-18T20:56:24.984" v="973" actId="47"/>
        <pc:sldMkLst>
          <pc:docMk/>
          <pc:sldMk cId="3023853609" sldId="1726"/>
        </pc:sldMkLst>
      </pc:sldChg>
      <pc:sldChg chg="del">
        <pc:chgData name="Setayesh Sanavi" userId="98a4257a-c1ef-4975-9b49-2d1730ca6f22" providerId="ADAL" clId="{D1F4D4FA-4260-4607-94B8-074DE655D488}" dt="2024-09-18T20:56:26.101" v="974" actId="47"/>
        <pc:sldMkLst>
          <pc:docMk/>
          <pc:sldMk cId="1221702556" sldId="1727"/>
        </pc:sldMkLst>
      </pc:sldChg>
      <pc:sldChg chg="addSp delSp modSp del mod">
        <pc:chgData name="Setayesh Sanavi" userId="98a4257a-c1ef-4975-9b49-2d1730ca6f22" providerId="ADAL" clId="{D1F4D4FA-4260-4607-94B8-074DE655D488}" dt="2024-09-23T14:23:45.994" v="1614" actId="47"/>
        <pc:sldMkLst>
          <pc:docMk/>
          <pc:sldMk cId="3235745637" sldId="1728"/>
        </pc:sldMkLst>
        <pc:spChg chg="mod">
          <ac:chgData name="Setayesh Sanavi" userId="98a4257a-c1ef-4975-9b49-2d1730ca6f22" providerId="ADAL" clId="{D1F4D4FA-4260-4607-94B8-074DE655D488}" dt="2024-09-19T12:24:53.619" v="1154" actId="27636"/>
          <ac:spMkLst>
            <pc:docMk/>
            <pc:sldMk cId="3235745637" sldId="1728"/>
            <ac:spMk id="2" creationId="{00A1EC20-9B14-9142-8E8D-C6D7FF6BB649}"/>
          </ac:spMkLst>
        </pc:spChg>
        <pc:spChg chg="add del">
          <ac:chgData name="Setayesh Sanavi" userId="98a4257a-c1ef-4975-9b49-2d1730ca6f22" providerId="ADAL" clId="{D1F4D4FA-4260-4607-94B8-074DE655D488}" dt="2024-09-17T16:04:02.951" v="93"/>
          <ac:spMkLst>
            <pc:docMk/>
            <pc:sldMk cId="3235745637" sldId="1728"/>
            <ac:spMk id="3" creationId="{6810D05F-1F5A-E1F1-CC8A-59B4DB291929}"/>
          </ac:spMkLst>
        </pc:spChg>
        <pc:spChg chg="add del">
          <ac:chgData name="Setayesh Sanavi" userId="98a4257a-c1ef-4975-9b49-2d1730ca6f22" providerId="ADAL" clId="{D1F4D4FA-4260-4607-94B8-074DE655D488}" dt="2024-09-17T16:04:05.855" v="96"/>
          <ac:spMkLst>
            <pc:docMk/>
            <pc:sldMk cId="3235745637" sldId="1728"/>
            <ac:spMk id="6" creationId="{45B467D1-643E-52F3-7AA9-AB9D70E2A6AA}"/>
          </ac:spMkLst>
        </pc:spChg>
      </pc:sldChg>
      <pc:sldChg chg="del">
        <pc:chgData name="Setayesh Sanavi" userId="98a4257a-c1ef-4975-9b49-2d1730ca6f22" providerId="ADAL" clId="{D1F4D4FA-4260-4607-94B8-074DE655D488}" dt="2024-09-18T21:03:43.541" v="1063" actId="47"/>
        <pc:sldMkLst>
          <pc:docMk/>
          <pc:sldMk cId="3508898474" sldId="1729"/>
        </pc:sldMkLst>
      </pc:sldChg>
      <pc:sldChg chg="del">
        <pc:chgData name="Setayesh Sanavi" userId="98a4257a-c1ef-4975-9b49-2d1730ca6f22" providerId="ADAL" clId="{D1F4D4FA-4260-4607-94B8-074DE655D488}" dt="2024-09-18T21:03:44.818" v="1064" actId="47"/>
        <pc:sldMkLst>
          <pc:docMk/>
          <pc:sldMk cId="753513241" sldId="1730"/>
        </pc:sldMkLst>
      </pc:sldChg>
      <pc:sldChg chg="del">
        <pc:chgData name="Setayesh Sanavi" userId="98a4257a-c1ef-4975-9b49-2d1730ca6f22" providerId="ADAL" clId="{D1F4D4FA-4260-4607-94B8-074DE655D488}" dt="2024-09-23T14:23:48.084" v="1615" actId="47"/>
        <pc:sldMkLst>
          <pc:docMk/>
          <pc:sldMk cId="3787373791" sldId="1731"/>
        </pc:sldMkLst>
      </pc:sldChg>
      <pc:sldChg chg="del">
        <pc:chgData name="Setayesh Sanavi" userId="98a4257a-c1ef-4975-9b49-2d1730ca6f22" providerId="ADAL" clId="{D1F4D4FA-4260-4607-94B8-074DE655D488}" dt="2024-09-18T21:03:51.518" v="1065" actId="47"/>
        <pc:sldMkLst>
          <pc:docMk/>
          <pc:sldMk cId="2842462267" sldId="1732"/>
        </pc:sldMkLst>
      </pc:sldChg>
      <pc:sldChg chg="del">
        <pc:chgData name="Setayesh Sanavi" userId="98a4257a-c1ef-4975-9b49-2d1730ca6f22" providerId="ADAL" clId="{D1F4D4FA-4260-4607-94B8-074DE655D488}" dt="2024-09-23T14:23:49.109" v="1616" actId="47"/>
        <pc:sldMkLst>
          <pc:docMk/>
          <pc:sldMk cId="765977593" sldId="1733"/>
        </pc:sldMkLst>
      </pc:sldChg>
      <pc:sldChg chg="del">
        <pc:chgData name="Setayesh Sanavi" userId="98a4257a-c1ef-4975-9b49-2d1730ca6f22" providerId="ADAL" clId="{D1F4D4FA-4260-4607-94B8-074DE655D488}" dt="2024-09-23T14:23:50.130" v="1617" actId="47"/>
        <pc:sldMkLst>
          <pc:docMk/>
          <pc:sldMk cId="3509288476" sldId="1734"/>
        </pc:sldMkLst>
      </pc:sldChg>
      <pc:sldChg chg="del">
        <pc:chgData name="Setayesh Sanavi" userId="98a4257a-c1ef-4975-9b49-2d1730ca6f22" providerId="ADAL" clId="{D1F4D4FA-4260-4607-94B8-074DE655D488}" dt="2024-09-23T14:23:51.089" v="1618" actId="47"/>
        <pc:sldMkLst>
          <pc:docMk/>
          <pc:sldMk cId="1349341518" sldId="1735"/>
        </pc:sldMkLst>
      </pc:sldChg>
      <pc:sldChg chg="del">
        <pc:chgData name="Setayesh Sanavi" userId="98a4257a-c1ef-4975-9b49-2d1730ca6f22" providerId="ADAL" clId="{D1F4D4FA-4260-4607-94B8-074DE655D488}" dt="2024-09-23T14:23:51.918" v="1619" actId="47"/>
        <pc:sldMkLst>
          <pc:docMk/>
          <pc:sldMk cId="2366584786" sldId="1736"/>
        </pc:sldMkLst>
      </pc:sldChg>
      <pc:sldChg chg="del">
        <pc:chgData name="Setayesh Sanavi" userId="98a4257a-c1ef-4975-9b49-2d1730ca6f22" providerId="ADAL" clId="{D1F4D4FA-4260-4607-94B8-074DE655D488}" dt="2024-09-23T14:23:55.108" v="1621" actId="47"/>
        <pc:sldMkLst>
          <pc:docMk/>
          <pc:sldMk cId="4233189401" sldId="1737"/>
        </pc:sldMkLst>
      </pc:sldChg>
      <pc:sldChg chg="del">
        <pc:chgData name="Setayesh Sanavi" userId="98a4257a-c1ef-4975-9b49-2d1730ca6f22" providerId="ADAL" clId="{D1F4D4FA-4260-4607-94B8-074DE655D488}" dt="2024-09-23T14:23:52.759" v="1620" actId="47"/>
        <pc:sldMkLst>
          <pc:docMk/>
          <pc:sldMk cId="2477529924" sldId="1738"/>
        </pc:sldMkLst>
      </pc:sldChg>
      <pc:sldChg chg="addSp delSp modSp add del mod">
        <pc:chgData name="Setayesh Sanavi" userId="98a4257a-c1ef-4975-9b49-2d1730ca6f22" providerId="ADAL" clId="{D1F4D4FA-4260-4607-94B8-074DE655D488}" dt="2024-09-30T12:38:42.611" v="4478" actId="47"/>
        <pc:sldMkLst>
          <pc:docMk/>
          <pc:sldMk cId="3547316140" sldId="1739"/>
        </pc:sldMkLst>
        <pc:spChg chg="mod">
          <ac:chgData name="Setayesh Sanavi" userId="98a4257a-c1ef-4975-9b49-2d1730ca6f22" providerId="ADAL" clId="{D1F4D4FA-4260-4607-94B8-074DE655D488}" dt="2024-09-20T20:51:11.649" v="1242" actId="20577"/>
          <ac:spMkLst>
            <pc:docMk/>
            <pc:sldMk cId="3547316140" sldId="1739"/>
            <ac:spMk id="2" creationId="{00A1EC20-9B14-9142-8E8D-C6D7FF6BB649}"/>
          </ac:spMkLst>
        </pc:spChg>
        <pc:spChg chg="add del">
          <ac:chgData name="Setayesh Sanavi" userId="98a4257a-c1ef-4975-9b49-2d1730ca6f22" providerId="ADAL" clId="{D1F4D4FA-4260-4607-94B8-074DE655D488}" dt="2024-09-17T15:42:25.467" v="60"/>
          <ac:spMkLst>
            <pc:docMk/>
            <pc:sldMk cId="3547316140" sldId="1739"/>
            <ac:spMk id="3" creationId="{851245D3-707A-1B0F-AFDF-1335ABDA714F}"/>
          </ac:spMkLst>
        </pc:spChg>
        <pc:spChg chg="del">
          <ac:chgData name="Setayesh Sanavi" userId="98a4257a-c1ef-4975-9b49-2d1730ca6f22" providerId="ADAL" clId="{D1F4D4FA-4260-4607-94B8-074DE655D488}" dt="2024-09-17T15:38:14.172" v="44" actId="478"/>
          <ac:spMkLst>
            <pc:docMk/>
            <pc:sldMk cId="3547316140" sldId="1739"/>
            <ac:spMk id="6" creationId="{E37AEF0F-FF14-8BF7-41AD-4AAAF8B55486}"/>
          </ac:spMkLst>
        </pc:spChg>
        <pc:spChg chg="mod">
          <ac:chgData name="Setayesh Sanavi" userId="98a4257a-c1ef-4975-9b49-2d1730ca6f22" providerId="ADAL" clId="{D1F4D4FA-4260-4607-94B8-074DE655D488}" dt="2024-09-20T20:47:52.629" v="1215" actId="20577"/>
          <ac:spMkLst>
            <pc:docMk/>
            <pc:sldMk cId="3547316140" sldId="1739"/>
            <ac:spMk id="47" creationId="{5A08701D-102C-4FB0-8019-68227D71B7F0}"/>
          </ac:spMkLst>
        </pc:spChg>
      </pc:sldChg>
      <pc:sldChg chg="modSp add del mod">
        <pc:chgData name="Setayesh Sanavi" userId="98a4257a-c1ef-4975-9b49-2d1730ca6f22" providerId="ADAL" clId="{D1F4D4FA-4260-4607-94B8-074DE655D488}" dt="2024-09-30T12:38:42.611" v="4478" actId="47"/>
        <pc:sldMkLst>
          <pc:docMk/>
          <pc:sldMk cId="3506718670" sldId="1740"/>
        </pc:sldMkLst>
        <pc:spChg chg="mod">
          <ac:chgData name="Setayesh Sanavi" userId="98a4257a-c1ef-4975-9b49-2d1730ca6f22" providerId="ADAL" clId="{D1F4D4FA-4260-4607-94B8-074DE655D488}" dt="2024-09-23T13:56:38.556" v="1455" actId="20577"/>
          <ac:spMkLst>
            <pc:docMk/>
            <pc:sldMk cId="3506718670" sldId="1740"/>
            <ac:spMk id="2" creationId="{B40891C4-17B3-F36C-38BA-90D2DD3724BF}"/>
          </ac:spMkLst>
        </pc:spChg>
        <pc:spChg chg="mod">
          <ac:chgData name="Setayesh Sanavi" userId="98a4257a-c1ef-4975-9b49-2d1730ca6f22" providerId="ADAL" clId="{D1F4D4FA-4260-4607-94B8-074DE655D488}" dt="2024-09-18T17:54:09.267" v="432" actId="20577"/>
          <ac:spMkLst>
            <pc:docMk/>
            <pc:sldMk cId="3506718670" sldId="1740"/>
            <ac:spMk id="47" creationId="{5A08701D-102C-4FB0-8019-68227D71B7F0}"/>
          </ac:spMkLst>
        </pc:spChg>
      </pc:sldChg>
      <pc:sldChg chg="addSp delSp modSp add del mod">
        <pc:chgData name="Setayesh Sanavi" userId="98a4257a-c1ef-4975-9b49-2d1730ca6f22" providerId="ADAL" clId="{D1F4D4FA-4260-4607-94B8-074DE655D488}" dt="2024-09-30T12:38:42.611" v="4478" actId="47"/>
        <pc:sldMkLst>
          <pc:docMk/>
          <pc:sldMk cId="3082513195" sldId="1741"/>
        </pc:sldMkLst>
        <pc:spChg chg="mod">
          <ac:chgData name="Setayesh Sanavi" userId="98a4257a-c1ef-4975-9b49-2d1730ca6f22" providerId="ADAL" clId="{D1F4D4FA-4260-4607-94B8-074DE655D488}" dt="2024-09-26T15:37:35.783" v="4476" actId="20577"/>
          <ac:spMkLst>
            <pc:docMk/>
            <pc:sldMk cId="3082513195" sldId="1741"/>
            <ac:spMk id="2" creationId="{B40891C4-17B3-F36C-38BA-90D2DD3724BF}"/>
          </ac:spMkLst>
        </pc:spChg>
        <pc:spChg chg="add del">
          <ac:chgData name="Setayesh Sanavi" userId="98a4257a-c1ef-4975-9b49-2d1730ca6f22" providerId="ADAL" clId="{D1F4D4FA-4260-4607-94B8-074DE655D488}" dt="2024-09-23T14:12:26.060" v="1476"/>
          <ac:spMkLst>
            <pc:docMk/>
            <pc:sldMk cId="3082513195" sldId="1741"/>
            <ac:spMk id="3" creationId="{28669062-7383-4FED-F189-FCEDA179D318}"/>
          </ac:spMkLst>
        </pc:spChg>
        <pc:spChg chg="add del">
          <ac:chgData name="Setayesh Sanavi" userId="98a4257a-c1ef-4975-9b49-2d1730ca6f22" providerId="ADAL" clId="{D1F4D4FA-4260-4607-94B8-074DE655D488}" dt="2024-09-23T14:12:31.242" v="1478"/>
          <ac:spMkLst>
            <pc:docMk/>
            <pc:sldMk cId="3082513195" sldId="1741"/>
            <ac:spMk id="6" creationId="{BC156BF4-0EE8-758A-5F24-999F392E71BF}"/>
          </ac:spMkLst>
        </pc:spChg>
        <pc:spChg chg="mod">
          <ac:chgData name="Setayesh Sanavi" userId="98a4257a-c1ef-4975-9b49-2d1730ca6f22" providerId="ADAL" clId="{D1F4D4FA-4260-4607-94B8-074DE655D488}" dt="2024-09-23T14:12:45.046" v="1485" actId="113"/>
          <ac:spMkLst>
            <pc:docMk/>
            <pc:sldMk cId="3082513195" sldId="1741"/>
            <ac:spMk id="47" creationId="{5A08701D-102C-4FB0-8019-68227D71B7F0}"/>
          </ac:spMkLst>
        </pc:spChg>
      </pc:sldChg>
      <pc:sldChg chg="delSp modSp add del mod ord modNotesTx">
        <pc:chgData name="Setayesh Sanavi" userId="98a4257a-c1ef-4975-9b49-2d1730ca6f22" providerId="ADAL" clId="{D1F4D4FA-4260-4607-94B8-074DE655D488}" dt="2024-09-30T12:38:42.611" v="4478" actId="47"/>
        <pc:sldMkLst>
          <pc:docMk/>
          <pc:sldMk cId="2960206812" sldId="1742"/>
        </pc:sldMkLst>
        <pc:spChg chg="mod">
          <ac:chgData name="Setayesh Sanavi" userId="98a4257a-c1ef-4975-9b49-2d1730ca6f22" providerId="ADAL" clId="{D1F4D4FA-4260-4607-94B8-074DE655D488}" dt="2024-09-23T12:37:53.050" v="1258" actId="108"/>
          <ac:spMkLst>
            <pc:docMk/>
            <pc:sldMk cId="2960206812" sldId="1742"/>
            <ac:spMk id="2" creationId="{A3C16AE1-A94A-3505-FA27-6EAEECB57178}"/>
          </ac:spMkLst>
        </pc:spChg>
        <pc:spChg chg="del">
          <ac:chgData name="Setayesh Sanavi" userId="98a4257a-c1ef-4975-9b49-2d1730ca6f22" providerId="ADAL" clId="{D1F4D4FA-4260-4607-94B8-074DE655D488}" dt="2024-09-18T18:05:01.377" v="436" actId="478"/>
          <ac:spMkLst>
            <pc:docMk/>
            <pc:sldMk cId="2960206812" sldId="1742"/>
            <ac:spMk id="3" creationId="{E5570062-5C1D-6505-3EEE-CD99CD352349}"/>
          </ac:spMkLst>
        </pc:spChg>
        <pc:spChg chg="del">
          <ac:chgData name="Setayesh Sanavi" userId="98a4257a-c1ef-4975-9b49-2d1730ca6f22" providerId="ADAL" clId="{D1F4D4FA-4260-4607-94B8-074DE655D488}" dt="2024-09-18T18:05:03.739" v="437" actId="478"/>
          <ac:spMkLst>
            <pc:docMk/>
            <pc:sldMk cId="2960206812" sldId="1742"/>
            <ac:spMk id="8" creationId="{14CF3DA2-598C-90F6-32AF-7E17AB4B7EDB}"/>
          </ac:spMkLst>
        </pc:spChg>
        <pc:spChg chg="mod">
          <ac:chgData name="Setayesh Sanavi" userId="98a4257a-c1ef-4975-9b49-2d1730ca6f22" providerId="ADAL" clId="{D1F4D4FA-4260-4607-94B8-074DE655D488}" dt="2024-09-18T20:41:38.685" v="959" actId="20577"/>
          <ac:spMkLst>
            <pc:docMk/>
            <pc:sldMk cId="2960206812" sldId="1742"/>
            <ac:spMk id="47" creationId="{5A08701D-102C-4FB0-8019-68227D71B7F0}"/>
          </ac:spMkLst>
        </pc:spChg>
        <pc:graphicFrameChg chg="del">
          <ac:chgData name="Setayesh Sanavi" userId="98a4257a-c1ef-4975-9b49-2d1730ca6f22" providerId="ADAL" clId="{D1F4D4FA-4260-4607-94B8-074DE655D488}" dt="2024-09-18T18:04:52.585" v="435" actId="478"/>
          <ac:graphicFrameMkLst>
            <pc:docMk/>
            <pc:sldMk cId="2960206812" sldId="1742"/>
            <ac:graphicFrameMk id="6" creationId="{970167EE-95AA-2F6F-BE9B-EEF699238ADC}"/>
          </ac:graphicFrameMkLst>
        </pc:graphicFrameChg>
      </pc:sldChg>
      <pc:sldChg chg="modSp add del mod ord modNotesTx">
        <pc:chgData name="Setayesh Sanavi" userId="98a4257a-c1ef-4975-9b49-2d1730ca6f22" providerId="ADAL" clId="{D1F4D4FA-4260-4607-94B8-074DE655D488}" dt="2024-09-30T12:38:42.611" v="4478" actId="47"/>
        <pc:sldMkLst>
          <pc:docMk/>
          <pc:sldMk cId="505440046" sldId="1743"/>
        </pc:sldMkLst>
        <pc:spChg chg="mod">
          <ac:chgData name="Setayesh Sanavi" userId="98a4257a-c1ef-4975-9b49-2d1730ca6f22" providerId="ADAL" clId="{D1F4D4FA-4260-4607-94B8-074DE655D488}" dt="2024-09-18T18:07:18.040" v="463" actId="403"/>
          <ac:spMkLst>
            <pc:docMk/>
            <pc:sldMk cId="505440046" sldId="1743"/>
            <ac:spMk id="2" creationId="{A3C16AE1-A94A-3505-FA27-6EAEECB57178}"/>
          </ac:spMkLst>
        </pc:spChg>
        <pc:spChg chg="mod">
          <ac:chgData name="Setayesh Sanavi" userId="98a4257a-c1ef-4975-9b49-2d1730ca6f22" providerId="ADAL" clId="{D1F4D4FA-4260-4607-94B8-074DE655D488}" dt="2024-09-18T18:07:08.850" v="460" actId="113"/>
          <ac:spMkLst>
            <pc:docMk/>
            <pc:sldMk cId="505440046" sldId="1743"/>
            <ac:spMk id="47" creationId="{5A08701D-102C-4FB0-8019-68227D71B7F0}"/>
          </ac:spMkLst>
        </pc:spChg>
      </pc:sldChg>
      <pc:sldChg chg="addSp delSp modSp add del mod modNotesTx">
        <pc:chgData name="Setayesh Sanavi" userId="98a4257a-c1ef-4975-9b49-2d1730ca6f22" providerId="ADAL" clId="{D1F4D4FA-4260-4607-94B8-074DE655D488}" dt="2024-09-30T12:38:42.611" v="4478" actId="47"/>
        <pc:sldMkLst>
          <pc:docMk/>
          <pc:sldMk cId="3077724850" sldId="1744"/>
        </pc:sldMkLst>
        <pc:spChg chg="add mod">
          <ac:chgData name="Setayesh Sanavi" userId="98a4257a-c1ef-4975-9b49-2d1730ca6f22" providerId="ADAL" clId="{D1F4D4FA-4260-4607-94B8-074DE655D488}" dt="2024-09-18T19:35:53.045" v="908" actId="1076"/>
          <ac:spMkLst>
            <pc:docMk/>
            <pc:sldMk cId="3077724850" sldId="1744"/>
            <ac:spMk id="6" creationId="{907B0707-D488-6FFC-4555-F59201C29A43}"/>
          </ac:spMkLst>
        </pc:spChg>
        <pc:spChg chg="add del mod">
          <ac:chgData name="Setayesh Sanavi" userId="98a4257a-c1ef-4975-9b49-2d1730ca6f22" providerId="ADAL" clId="{D1F4D4FA-4260-4607-94B8-074DE655D488}" dt="2024-09-18T19:08:17.062" v="735"/>
          <ac:spMkLst>
            <pc:docMk/>
            <pc:sldMk cId="3077724850" sldId="1744"/>
            <ac:spMk id="7" creationId="{9453AA05-07EE-445A-3DE5-19E68E7E5D3D}"/>
          </ac:spMkLst>
        </pc:spChg>
        <pc:spChg chg="mod">
          <ac:chgData name="Setayesh Sanavi" userId="98a4257a-c1ef-4975-9b49-2d1730ca6f22" providerId="ADAL" clId="{D1F4D4FA-4260-4607-94B8-074DE655D488}" dt="2024-09-18T19:02:13.665" v="696" actId="20577"/>
          <ac:spMkLst>
            <pc:docMk/>
            <pc:sldMk cId="3077724850" sldId="1744"/>
            <ac:spMk id="25" creationId="{5D8D3B9B-B62F-EF2B-1A56-2D0DE63C36CD}"/>
          </ac:spMkLst>
        </pc:spChg>
        <pc:graphicFrameChg chg="del">
          <ac:chgData name="Setayesh Sanavi" userId="98a4257a-c1ef-4975-9b49-2d1730ca6f22" providerId="ADAL" clId="{D1F4D4FA-4260-4607-94B8-074DE655D488}" dt="2024-09-18T19:02:19.817" v="697" actId="478"/>
          <ac:graphicFrameMkLst>
            <pc:docMk/>
            <pc:sldMk cId="3077724850" sldId="1744"/>
            <ac:graphicFrameMk id="2" creationId="{F7AB8E2F-17B0-60C0-5ACF-42CA832F5962}"/>
          </ac:graphicFrameMkLst>
        </pc:graphicFrameChg>
        <pc:graphicFrameChg chg="add mod modGraphic">
          <ac:chgData name="Setayesh Sanavi" userId="98a4257a-c1ef-4975-9b49-2d1730ca6f22" providerId="ADAL" clId="{D1F4D4FA-4260-4607-94B8-074DE655D488}" dt="2024-09-23T14:43:14.321" v="1669" actId="6549"/>
          <ac:graphicFrameMkLst>
            <pc:docMk/>
            <pc:sldMk cId="3077724850" sldId="1744"/>
            <ac:graphicFrameMk id="9" creationId="{0C50447C-31B5-2B83-219B-6CDDE2D013E3}"/>
          </ac:graphicFrameMkLst>
        </pc:graphicFrameChg>
        <pc:graphicFrameChg chg="del">
          <ac:chgData name="Setayesh Sanavi" userId="98a4257a-c1ef-4975-9b49-2d1730ca6f22" providerId="ADAL" clId="{D1F4D4FA-4260-4607-94B8-074DE655D488}" dt="2024-09-18T19:01:50.725" v="687" actId="478"/>
          <ac:graphicFrameMkLst>
            <pc:docMk/>
            <pc:sldMk cId="3077724850" sldId="1744"/>
            <ac:graphicFrameMk id="24" creationId="{DC0EB93B-7802-F0BE-83FB-2AE3C3293421}"/>
          </ac:graphicFrameMkLst>
        </pc:graphicFrameChg>
        <pc:picChg chg="add del mod">
          <ac:chgData name="Setayesh Sanavi" userId="98a4257a-c1ef-4975-9b49-2d1730ca6f22" providerId="ADAL" clId="{D1F4D4FA-4260-4607-94B8-074DE655D488}" dt="2024-09-18T19:06:54.075" v="701" actId="478"/>
          <ac:picMkLst>
            <pc:docMk/>
            <pc:sldMk cId="3077724850" sldId="1744"/>
            <ac:picMk id="3" creationId="{41B9E434-78F1-FFB8-770C-D621D1186CD8}"/>
          </ac:picMkLst>
        </pc:picChg>
      </pc:sldChg>
      <pc:sldChg chg="addSp delSp modSp del">
        <pc:chgData name="Setayesh Sanavi" userId="98a4257a-c1ef-4975-9b49-2d1730ca6f22" providerId="ADAL" clId="{D1F4D4FA-4260-4607-94B8-074DE655D488}" dt="2024-09-30T12:38:42.611" v="4478" actId="47"/>
        <pc:sldMkLst>
          <pc:docMk/>
          <pc:sldMk cId="2387691633" sldId="1745"/>
        </pc:sldMkLst>
        <pc:picChg chg="add">
          <ac:chgData name="Setayesh Sanavi" userId="98a4257a-c1ef-4975-9b49-2d1730ca6f22" providerId="ADAL" clId="{D1F4D4FA-4260-4607-94B8-074DE655D488}" dt="2024-09-26T14:20:28.158" v="3231"/>
          <ac:picMkLst>
            <pc:docMk/>
            <pc:sldMk cId="2387691633" sldId="1745"/>
            <ac:picMk id="1026" creationId="{2124B5FF-8AAD-4ABD-BECD-4F24D50F5CE9}"/>
          </ac:picMkLst>
        </pc:picChg>
        <pc:picChg chg="del mod">
          <ac:chgData name="Setayesh Sanavi" userId="98a4257a-c1ef-4975-9b49-2d1730ca6f22" providerId="ADAL" clId="{D1F4D4FA-4260-4607-94B8-074DE655D488}" dt="2024-09-23T14:27:14.166" v="1650" actId="478"/>
          <ac:picMkLst>
            <pc:docMk/>
            <pc:sldMk cId="2387691633" sldId="1745"/>
            <ac:picMk id="1028" creationId="{40F9965D-5334-A38F-E4C2-A354FB0B9CA9}"/>
          </ac:picMkLst>
        </pc:picChg>
        <pc:picChg chg="add del">
          <ac:chgData name="Setayesh Sanavi" userId="98a4257a-c1ef-4975-9b49-2d1730ca6f22" providerId="ADAL" clId="{D1F4D4FA-4260-4607-94B8-074DE655D488}" dt="2024-09-26T14:20:27.129" v="3230" actId="478"/>
          <ac:picMkLst>
            <pc:docMk/>
            <pc:sldMk cId="2387691633" sldId="1745"/>
            <ac:picMk id="3074" creationId="{9033D58E-0D54-74B9-8D60-810178134AE8}"/>
          </ac:picMkLst>
        </pc:picChg>
      </pc:sldChg>
      <pc:sldChg chg="addSp delSp modSp new del mod setBg">
        <pc:chgData name="Setayesh Sanavi" userId="98a4257a-c1ef-4975-9b49-2d1730ca6f22" providerId="ADAL" clId="{D1F4D4FA-4260-4607-94B8-074DE655D488}" dt="2024-09-23T14:26:43.467" v="1648" actId="2696"/>
        <pc:sldMkLst>
          <pc:docMk/>
          <pc:sldMk cId="2612387665" sldId="1745"/>
        </pc:sldMkLst>
        <pc:spChg chg="del">
          <ac:chgData name="Setayesh Sanavi" userId="98a4257a-c1ef-4975-9b49-2d1730ca6f22" providerId="ADAL" clId="{D1F4D4FA-4260-4607-94B8-074DE655D488}" dt="2024-09-19T21:04:46.220" v="1168" actId="478"/>
          <ac:spMkLst>
            <pc:docMk/>
            <pc:sldMk cId="2612387665" sldId="1745"/>
            <ac:spMk id="2" creationId="{1052D932-AFBA-3118-285D-7A675A744DF5}"/>
          </ac:spMkLst>
        </pc:spChg>
        <pc:spChg chg="del mod">
          <ac:chgData name="Setayesh Sanavi" userId="98a4257a-c1ef-4975-9b49-2d1730ca6f22" providerId="ADAL" clId="{D1F4D4FA-4260-4607-94B8-074DE655D488}" dt="2024-09-19T21:04:37.740" v="1167"/>
          <ac:spMkLst>
            <pc:docMk/>
            <pc:sldMk cId="2612387665" sldId="1745"/>
            <ac:spMk id="3" creationId="{84EA2C7E-267B-83AE-1578-42A5C9B46C67}"/>
          </ac:spMkLst>
        </pc:spChg>
        <pc:spChg chg="add del mod">
          <ac:chgData name="Setayesh Sanavi" userId="98a4257a-c1ef-4975-9b49-2d1730ca6f22" providerId="ADAL" clId="{D1F4D4FA-4260-4607-94B8-074DE655D488}" dt="2024-09-20T20:47:03.283" v="1184" actId="478"/>
          <ac:spMkLst>
            <pc:docMk/>
            <pc:sldMk cId="2612387665" sldId="1745"/>
            <ac:spMk id="3" creationId="{92095044-96B3-6235-CB95-8808281AF0B5}"/>
          </ac:spMkLst>
        </pc:spChg>
        <pc:spChg chg="del mod">
          <ac:chgData name="Setayesh Sanavi" userId="98a4257a-c1ef-4975-9b49-2d1730ca6f22" providerId="ADAL" clId="{D1F4D4FA-4260-4607-94B8-074DE655D488}" dt="2024-09-20T20:46:58.605" v="1183" actId="478"/>
          <ac:spMkLst>
            <pc:docMk/>
            <pc:sldMk cId="2612387665" sldId="1745"/>
            <ac:spMk id="4" creationId="{0B64879C-0992-4B3B-7054-1E60B4DAF25B}"/>
          </ac:spMkLst>
        </pc:spChg>
        <pc:spChg chg="del mod">
          <ac:chgData name="Setayesh Sanavi" userId="98a4257a-c1ef-4975-9b49-2d1730ca6f22" providerId="ADAL" clId="{D1F4D4FA-4260-4607-94B8-074DE655D488}" dt="2024-09-20T20:46:58.605" v="1183" actId="478"/>
          <ac:spMkLst>
            <pc:docMk/>
            <pc:sldMk cId="2612387665" sldId="1745"/>
            <ac:spMk id="5" creationId="{0707627E-ACA8-ACA0-FED2-F05915DA9746}"/>
          </ac:spMkLst>
        </pc:spChg>
        <pc:spChg chg="add del">
          <ac:chgData name="Setayesh Sanavi" userId="98a4257a-c1ef-4975-9b49-2d1730ca6f22" providerId="ADAL" clId="{D1F4D4FA-4260-4607-94B8-074DE655D488}" dt="2024-09-19T21:05:31.979" v="1174" actId="26606"/>
          <ac:spMkLst>
            <pc:docMk/>
            <pc:sldMk cId="2612387665" sldId="1745"/>
            <ac:spMk id="1030" creationId="{47361F6D-4B14-1EEC-11A4-7F44347BDE2C}"/>
          </ac:spMkLst>
        </pc:spChg>
        <pc:spChg chg="add del">
          <ac:chgData name="Setayesh Sanavi" userId="98a4257a-c1ef-4975-9b49-2d1730ca6f22" providerId="ADAL" clId="{D1F4D4FA-4260-4607-94B8-074DE655D488}" dt="2024-09-19T21:05:42.182" v="1176" actId="26606"/>
          <ac:spMkLst>
            <pc:docMk/>
            <pc:sldMk cId="2612387665" sldId="1745"/>
            <ac:spMk id="1031" creationId="{F3060C83-F051-4F0E-ABAD-AA0DFC48B218}"/>
          </ac:spMkLst>
        </pc:spChg>
        <pc:spChg chg="add del">
          <ac:chgData name="Setayesh Sanavi" userId="98a4257a-c1ef-4975-9b49-2d1730ca6f22" providerId="ADAL" clId="{D1F4D4FA-4260-4607-94B8-074DE655D488}" dt="2024-09-19T21:05:31.979" v="1174" actId="26606"/>
          <ac:spMkLst>
            <pc:docMk/>
            <pc:sldMk cId="2612387665" sldId="1745"/>
            <ac:spMk id="1033" creationId="{A2679492-7988-4050-9056-542444452411}"/>
          </ac:spMkLst>
        </pc:spChg>
        <pc:spChg chg="add del">
          <ac:chgData name="Setayesh Sanavi" userId="98a4257a-c1ef-4975-9b49-2d1730ca6f22" providerId="ADAL" clId="{D1F4D4FA-4260-4607-94B8-074DE655D488}" dt="2024-09-19T21:05:31.979" v="1174" actId="26606"/>
          <ac:spMkLst>
            <pc:docMk/>
            <pc:sldMk cId="2612387665" sldId="1745"/>
            <ac:spMk id="1035" creationId="{B091B163-7D61-4891-ABCF-5C13D9C418D0}"/>
          </ac:spMkLst>
        </pc:spChg>
        <pc:spChg chg="add del">
          <ac:chgData name="Setayesh Sanavi" userId="98a4257a-c1ef-4975-9b49-2d1730ca6f22" providerId="ADAL" clId="{D1F4D4FA-4260-4607-94B8-074DE655D488}" dt="2024-09-19T21:05:42.182" v="1176" actId="26606"/>
          <ac:spMkLst>
            <pc:docMk/>
            <pc:sldMk cId="2612387665" sldId="1745"/>
            <ac:spMk id="1039" creationId="{9A97C86A-04D6-40F7-AE84-31AB43E6A846}"/>
          </ac:spMkLst>
        </pc:spChg>
        <pc:spChg chg="add del">
          <ac:chgData name="Setayesh Sanavi" userId="98a4257a-c1ef-4975-9b49-2d1730ca6f22" providerId="ADAL" clId="{D1F4D4FA-4260-4607-94B8-074DE655D488}" dt="2024-09-19T21:05:42.182" v="1176" actId="26606"/>
          <ac:spMkLst>
            <pc:docMk/>
            <pc:sldMk cId="2612387665" sldId="1745"/>
            <ac:spMk id="1040" creationId="{83C98ABE-055B-441F-B07E-44F97F083C39}"/>
          </ac:spMkLst>
        </pc:spChg>
        <pc:spChg chg="add del">
          <ac:chgData name="Setayesh Sanavi" userId="98a4257a-c1ef-4975-9b49-2d1730ca6f22" providerId="ADAL" clId="{D1F4D4FA-4260-4607-94B8-074DE655D488}" dt="2024-09-19T21:05:42.182" v="1176" actId="26606"/>
          <ac:spMkLst>
            <pc:docMk/>
            <pc:sldMk cId="2612387665" sldId="1745"/>
            <ac:spMk id="1041" creationId="{FF9F2414-84E8-453E-B1F3-389FDE8192D9}"/>
          </ac:spMkLst>
        </pc:spChg>
        <pc:spChg chg="add del">
          <ac:chgData name="Setayesh Sanavi" userId="98a4257a-c1ef-4975-9b49-2d1730ca6f22" providerId="ADAL" clId="{D1F4D4FA-4260-4607-94B8-074DE655D488}" dt="2024-09-19T21:05:42.182" v="1176" actId="26606"/>
          <ac:spMkLst>
            <pc:docMk/>
            <pc:sldMk cId="2612387665" sldId="1745"/>
            <ac:spMk id="1042" creationId="{29FDB030-9B49-4CED-8CCD-4D99382388AC}"/>
          </ac:spMkLst>
        </pc:spChg>
        <pc:spChg chg="add del">
          <ac:chgData name="Setayesh Sanavi" userId="98a4257a-c1ef-4975-9b49-2d1730ca6f22" providerId="ADAL" clId="{D1F4D4FA-4260-4607-94B8-074DE655D488}" dt="2024-09-19T21:05:42.182" v="1176" actId="26606"/>
          <ac:spMkLst>
            <pc:docMk/>
            <pc:sldMk cId="2612387665" sldId="1745"/>
            <ac:spMk id="1043" creationId="{3ECA69A1-7536-43AC-85EF-C7106179F5ED}"/>
          </ac:spMkLst>
        </pc:spChg>
        <pc:spChg chg="add del">
          <ac:chgData name="Setayesh Sanavi" userId="98a4257a-c1ef-4975-9b49-2d1730ca6f22" providerId="ADAL" clId="{D1F4D4FA-4260-4607-94B8-074DE655D488}" dt="2024-09-19T21:05:42.182" v="1176" actId="26606"/>
          <ac:spMkLst>
            <pc:docMk/>
            <pc:sldMk cId="2612387665" sldId="1745"/>
            <ac:spMk id="1044" creationId="{3783CA14-24A1-485C-8B30-D6A5D87987AD}"/>
          </ac:spMkLst>
        </pc:spChg>
        <pc:picChg chg="add del">
          <ac:chgData name="Setayesh Sanavi" userId="98a4257a-c1ef-4975-9b49-2d1730ca6f22" providerId="ADAL" clId="{D1F4D4FA-4260-4607-94B8-074DE655D488}" dt="2024-09-20T20:46:58.605" v="1183" actId="478"/>
          <ac:picMkLst>
            <pc:docMk/>
            <pc:sldMk cId="2612387665" sldId="1745"/>
            <ac:picMk id="2" creationId="{88DB2174-5846-BCA3-E860-526EE8320C56}"/>
          </ac:picMkLst>
        </pc:picChg>
        <pc:picChg chg="add del mod ord">
          <ac:chgData name="Setayesh Sanavi" userId="98a4257a-c1ef-4975-9b49-2d1730ca6f22" providerId="ADAL" clId="{D1F4D4FA-4260-4607-94B8-074DE655D488}" dt="2024-09-20T20:46:58.605" v="1183" actId="478"/>
          <ac:picMkLst>
            <pc:docMk/>
            <pc:sldMk cId="2612387665" sldId="1745"/>
            <ac:picMk id="1026" creationId="{9CB72A8D-2728-BB79-C957-DBFD0F88AEA9}"/>
          </ac:picMkLst>
        </pc:picChg>
        <pc:picChg chg="add mod">
          <ac:chgData name="Setayesh Sanavi" userId="98a4257a-c1ef-4975-9b49-2d1730ca6f22" providerId="ADAL" clId="{D1F4D4FA-4260-4607-94B8-074DE655D488}" dt="2024-09-20T20:47:12.527" v="1187" actId="26606"/>
          <ac:picMkLst>
            <pc:docMk/>
            <pc:sldMk cId="2612387665" sldId="1745"/>
            <ac:picMk id="1028" creationId="{40F9965D-5334-A38F-E4C2-A354FB0B9CA9}"/>
          </ac:picMkLst>
        </pc:picChg>
        <pc:cxnChg chg="add del">
          <ac:chgData name="Setayesh Sanavi" userId="98a4257a-c1ef-4975-9b49-2d1730ca6f22" providerId="ADAL" clId="{D1F4D4FA-4260-4607-94B8-074DE655D488}" dt="2024-09-19T21:05:31.979" v="1174" actId="26606"/>
          <ac:cxnSpMkLst>
            <pc:docMk/>
            <pc:sldMk cId="2612387665" sldId="1745"/>
            <ac:cxnSpMk id="1037" creationId="{C49DA8F6-BCC1-4447-B54C-57856834B94B}"/>
          </ac:cxnSpMkLst>
        </pc:cxnChg>
      </pc:sldChg>
      <pc:sldChg chg="modSp new del mod">
        <pc:chgData name="Setayesh Sanavi" userId="98a4257a-c1ef-4975-9b49-2d1730ca6f22" providerId="ADAL" clId="{D1F4D4FA-4260-4607-94B8-074DE655D488}" dt="2024-09-19T20:33:42.208" v="1162" actId="47"/>
        <pc:sldMkLst>
          <pc:docMk/>
          <pc:sldMk cId="2778933034" sldId="1745"/>
        </pc:sldMkLst>
        <pc:spChg chg="mod">
          <ac:chgData name="Setayesh Sanavi" userId="98a4257a-c1ef-4975-9b49-2d1730ca6f22" providerId="ADAL" clId="{D1F4D4FA-4260-4607-94B8-074DE655D488}" dt="2024-09-19T18:01:00.974" v="1161"/>
          <ac:spMkLst>
            <pc:docMk/>
            <pc:sldMk cId="2778933034" sldId="1745"/>
            <ac:spMk id="3" creationId="{7C8EF548-AFAC-4106-7B8B-AB387E33CB22}"/>
          </ac:spMkLst>
        </pc:spChg>
      </pc:sldChg>
      <pc:sldChg chg="add del">
        <pc:chgData name="Setayesh Sanavi" userId="98a4257a-c1ef-4975-9b49-2d1730ca6f22" providerId="ADAL" clId="{D1F4D4FA-4260-4607-94B8-074DE655D488}" dt="2024-09-23T14:23:41.851" v="1613" actId="47"/>
        <pc:sldMkLst>
          <pc:docMk/>
          <pc:sldMk cId="1113892675" sldId="1746"/>
        </pc:sldMkLst>
      </pc:sldChg>
      <pc:sldChg chg="addSp delSp modSp new del mod ord setBg chgLayout">
        <pc:chgData name="Setayesh Sanavi" userId="98a4257a-c1ef-4975-9b49-2d1730ca6f22" providerId="ADAL" clId="{D1F4D4FA-4260-4607-94B8-074DE655D488}" dt="2024-09-30T12:38:42.611" v="4478" actId="47"/>
        <pc:sldMkLst>
          <pc:docMk/>
          <pc:sldMk cId="468721406" sldId="1747"/>
        </pc:sldMkLst>
        <pc:spChg chg="add del mod">
          <ac:chgData name="Setayesh Sanavi" userId="98a4257a-c1ef-4975-9b49-2d1730ca6f22" providerId="ADAL" clId="{D1F4D4FA-4260-4607-94B8-074DE655D488}" dt="2024-09-23T12:44:02.501" v="1339" actId="478"/>
          <ac:spMkLst>
            <pc:docMk/>
            <pc:sldMk cId="468721406" sldId="1747"/>
            <ac:spMk id="2" creationId="{207BC57D-2C44-B9F4-E396-4F1ABE1BE4A3}"/>
          </ac:spMkLst>
        </pc:spChg>
        <pc:spChg chg="add del mod">
          <ac:chgData name="Setayesh Sanavi" userId="98a4257a-c1ef-4975-9b49-2d1730ca6f22" providerId="ADAL" clId="{D1F4D4FA-4260-4607-94B8-074DE655D488}" dt="2024-09-23T12:43:53.230" v="1332" actId="3680"/>
          <ac:spMkLst>
            <pc:docMk/>
            <pc:sldMk cId="468721406" sldId="1747"/>
            <ac:spMk id="3" creationId="{45D32FD5-BAE8-D7BC-AAF1-9F751BBCAD57}"/>
          </ac:spMkLst>
        </pc:spChg>
        <pc:spChg chg="mod ord">
          <ac:chgData name="Setayesh Sanavi" userId="98a4257a-c1ef-4975-9b49-2d1730ca6f22" providerId="ADAL" clId="{D1F4D4FA-4260-4607-94B8-074DE655D488}" dt="2024-09-23T12:44:15.624" v="1340" actId="700"/>
          <ac:spMkLst>
            <pc:docMk/>
            <pc:sldMk cId="468721406" sldId="1747"/>
            <ac:spMk id="4" creationId="{FD7CB424-DCB2-DF0A-ADD7-8B3DF47776E7}"/>
          </ac:spMkLst>
        </pc:spChg>
        <pc:spChg chg="mod ord">
          <ac:chgData name="Setayesh Sanavi" userId="98a4257a-c1ef-4975-9b49-2d1730ca6f22" providerId="ADAL" clId="{D1F4D4FA-4260-4607-94B8-074DE655D488}" dt="2024-09-23T12:44:15.624" v="1340" actId="700"/>
          <ac:spMkLst>
            <pc:docMk/>
            <pc:sldMk cId="468721406" sldId="1747"/>
            <ac:spMk id="5" creationId="{3C14A7BF-1AE0-EB5A-E1A2-6AB39A9055AC}"/>
          </ac:spMkLst>
        </pc:spChg>
        <pc:spChg chg="add del mod">
          <ac:chgData name="Setayesh Sanavi" userId="98a4257a-c1ef-4975-9b49-2d1730ca6f22" providerId="ADAL" clId="{D1F4D4FA-4260-4607-94B8-074DE655D488}" dt="2024-09-23T12:42:25.266" v="1302" actId="26606"/>
          <ac:spMkLst>
            <pc:docMk/>
            <pc:sldMk cId="468721406" sldId="1747"/>
            <ac:spMk id="13" creationId="{F9EF7267-B5F5-246A-5FF8-C3ABC4620EA6}"/>
          </ac:spMkLst>
        </pc:spChg>
        <pc:spChg chg="add del">
          <ac:chgData name="Setayesh Sanavi" userId="98a4257a-c1ef-4975-9b49-2d1730ca6f22" providerId="ADAL" clId="{D1F4D4FA-4260-4607-94B8-074DE655D488}" dt="2024-09-23T12:43:33.974" v="1321" actId="26606"/>
          <ac:spMkLst>
            <pc:docMk/>
            <pc:sldMk cId="468721406" sldId="1747"/>
            <ac:spMk id="15" creationId="{D66DB1D3-3750-4742-D653-1085BB710817}"/>
          </ac:spMkLst>
        </pc:spChg>
        <pc:spChg chg="add del">
          <ac:chgData name="Setayesh Sanavi" userId="98a4257a-c1ef-4975-9b49-2d1730ca6f22" providerId="ADAL" clId="{D1F4D4FA-4260-4607-94B8-074DE655D488}" dt="2024-09-23T12:42:25.266" v="1302" actId="26606"/>
          <ac:spMkLst>
            <pc:docMk/>
            <pc:sldMk cId="468721406" sldId="1747"/>
            <ac:spMk id="16" creationId="{66E48AFA-8884-4F68-A44F-D2C1E8609C5A}"/>
          </ac:spMkLst>
        </pc:spChg>
        <pc:spChg chg="add del mod ord">
          <ac:chgData name="Setayesh Sanavi" userId="98a4257a-c1ef-4975-9b49-2d1730ca6f22" providerId="ADAL" clId="{D1F4D4FA-4260-4607-94B8-074DE655D488}" dt="2024-09-23T12:44:24.405" v="1341" actId="478"/>
          <ac:spMkLst>
            <pc:docMk/>
            <pc:sldMk cId="468721406" sldId="1747"/>
            <ac:spMk id="17" creationId="{240E43BE-4036-9BB8-55A7-301CDD026498}"/>
          </ac:spMkLst>
        </pc:spChg>
        <pc:spChg chg="add del">
          <ac:chgData name="Setayesh Sanavi" userId="98a4257a-c1ef-4975-9b49-2d1730ca6f22" providerId="ADAL" clId="{D1F4D4FA-4260-4607-94B8-074DE655D488}" dt="2024-09-23T12:42:25.266" v="1302" actId="26606"/>
          <ac:spMkLst>
            <pc:docMk/>
            <pc:sldMk cId="468721406" sldId="1747"/>
            <ac:spMk id="18" creationId="{969D19A6-08CB-498C-93EC-3FFB021FC68A}"/>
          </ac:spMkLst>
        </pc:spChg>
        <pc:spChg chg="add del">
          <ac:chgData name="Setayesh Sanavi" userId="98a4257a-c1ef-4975-9b49-2d1730ca6f22" providerId="ADAL" clId="{D1F4D4FA-4260-4607-94B8-074DE655D488}" dt="2024-09-23T12:43:33.974" v="1321" actId="26606"/>
          <ac:spMkLst>
            <pc:docMk/>
            <pc:sldMk cId="468721406" sldId="1747"/>
            <ac:spMk id="19" creationId="{2EB492CD-616E-47F8-933B-5E2D952A0593}"/>
          </ac:spMkLst>
        </pc:spChg>
        <pc:spChg chg="add del">
          <ac:chgData name="Setayesh Sanavi" userId="98a4257a-c1ef-4975-9b49-2d1730ca6f22" providerId="ADAL" clId="{D1F4D4FA-4260-4607-94B8-074DE655D488}" dt="2024-09-23T12:43:46.081" v="1323" actId="26606"/>
          <ac:spMkLst>
            <pc:docMk/>
            <pc:sldMk cId="468721406" sldId="1747"/>
            <ac:spMk id="20" creationId="{29FDB030-9B49-4CED-8CCD-4D99382388AC}"/>
          </ac:spMkLst>
        </pc:spChg>
        <pc:spChg chg="add del">
          <ac:chgData name="Setayesh Sanavi" userId="98a4257a-c1ef-4975-9b49-2d1730ca6f22" providerId="ADAL" clId="{D1F4D4FA-4260-4607-94B8-074DE655D488}" dt="2024-09-23T12:43:33.974" v="1321" actId="26606"/>
          <ac:spMkLst>
            <pc:docMk/>
            <pc:sldMk cId="468721406" sldId="1747"/>
            <ac:spMk id="21" creationId="{59383CF9-23B5-4335-9B21-1791C4CF1C75}"/>
          </ac:spMkLst>
        </pc:spChg>
        <pc:spChg chg="add del">
          <ac:chgData name="Setayesh Sanavi" userId="98a4257a-c1ef-4975-9b49-2d1730ca6f22" providerId="ADAL" clId="{D1F4D4FA-4260-4607-94B8-074DE655D488}" dt="2024-09-23T12:43:46.081" v="1323" actId="26606"/>
          <ac:spMkLst>
            <pc:docMk/>
            <pc:sldMk cId="468721406" sldId="1747"/>
            <ac:spMk id="22" creationId="{3783CA14-24A1-485C-8B30-D6A5D87987AD}"/>
          </ac:spMkLst>
        </pc:spChg>
        <pc:spChg chg="add del">
          <ac:chgData name="Setayesh Sanavi" userId="98a4257a-c1ef-4975-9b49-2d1730ca6f22" providerId="ADAL" clId="{D1F4D4FA-4260-4607-94B8-074DE655D488}" dt="2024-09-23T12:43:33.974" v="1321" actId="26606"/>
          <ac:spMkLst>
            <pc:docMk/>
            <pc:sldMk cId="468721406" sldId="1747"/>
            <ac:spMk id="23" creationId="{0007FE00-9498-4706-B255-6437B0252C02}"/>
          </ac:spMkLst>
        </pc:spChg>
        <pc:spChg chg="add del">
          <ac:chgData name="Setayesh Sanavi" userId="98a4257a-c1ef-4975-9b49-2d1730ca6f22" providerId="ADAL" clId="{D1F4D4FA-4260-4607-94B8-074DE655D488}" dt="2024-09-23T12:43:46.081" v="1323" actId="26606"/>
          <ac:spMkLst>
            <pc:docMk/>
            <pc:sldMk cId="468721406" sldId="1747"/>
            <ac:spMk id="24" creationId="{9A97C86A-04D6-40F7-AE84-31AB43E6A846}"/>
          </ac:spMkLst>
        </pc:spChg>
        <pc:spChg chg="add del">
          <ac:chgData name="Setayesh Sanavi" userId="98a4257a-c1ef-4975-9b49-2d1730ca6f22" providerId="ADAL" clId="{D1F4D4FA-4260-4607-94B8-074DE655D488}" dt="2024-09-23T12:43:46.081" v="1323" actId="26606"/>
          <ac:spMkLst>
            <pc:docMk/>
            <pc:sldMk cId="468721406" sldId="1747"/>
            <ac:spMk id="25" creationId="{F3060C83-F051-4F0E-ABAD-AA0DFC48B218}"/>
          </ac:spMkLst>
        </pc:spChg>
        <pc:spChg chg="add del">
          <ac:chgData name="Setayesh Sanavi" userId="98a4257a-c1ef-4975-9b49-2d1730ca6f22" providerId="ADAL" clId="{D1F4D4FA-4260-4607-94B8-074DE655D488}" dt="2024-09-23T12:43:46.081" v="1323" actId="26606"/>
          <ac:spMkLst>
            <pc:docMk/>
            <pc:sldMk cId="468721406" sldId="1747"/>
            <ac:spMk id="26" creationId="{FF9F2414-84E8-453E-B1F3-389FDE8192D9}"/>
          </ac:spMkLst>
        </pc:spChg>
        <pc:spChg chg="add del">
          <ac:chgData name="Setayesh Sanavi" userId="98a4257a-c1ef-4975-9b49-2d1730ca6f22" providerId="ADAL" clId="{D1F4D4FA-4260-4607-94B8-074DE655D488}" dt="2024-09-23T12:43:46.081" v="1323" actId="26606"/>
          <ac:spMkLst>
            <pc:docMk/>
            <pc:sldMk cId="468721406" sldId="1747"/>
            <ac:spMk id="27" creationId="{83C98ABE-055B-441F-B07E-44F97F083C39}"/>
          </ac:spMkLst>
        </pc:spChg>
        <pc:spChg chg="add del">
          <ac:chgData name="Setayesh Sanavi" userId="98a4257a-c1ef-4975-9b49-2d1730ca6f22" providerId="ADAL" clId="{D1F4D4FA-4260-4607-94B8-074DE655D488}" dt="2024-09-23T12:43:46.081" v="1323" actId="26606"/>
          <ac:spMkLst>
            <pc:docMk/>
            <pc:sldMk cId="468721406" sldId="1747"/>
            <ac:spMk id="28" creationId="{3ECA69A1-7536-43AC-85EF-C7106179F5ED}"/>
          </ac:spMkLst>
        </pc:spChg>
        <pc:spChg chg="add del mod">
          <ac:chgData name="Setayesh Sanavi" userId="98a4257a-c1ef-4975-9b49-2d1730ca6f22" providerId="ADAL" clId="{D1F4D4FA-4260-4607-94B8-074DE655D488}" dt="2024-09-23T12:45:23.837" v="1351"/>
          <ac:spMkLst>
            <pc:docMk/>
            <pc:sldMk cId="468721406" sldId="1747"/>
            <ac:spMk id="30" creationId="{942CE5CC-59A8-ADEC-FE60-ABB74E48477D}"/>
          </ac:spMkLst>
        </pc:spChg>
        <pc:spChg chg="add mod">
          <ac:chgData name="Setayesh Sanavi" userId="98a4257a-c1ef-4975-9b49-2d1730ca6f22" providerId="ADAL" clId="{D1F4D4FA-4260-4607-94B8-074DE655D488}" dt="2024-09-23T15:16:19.698" v="1843" actId="20577"/>
          <ac:spMkLst>
            <pc:docMk/>
            <pc:sldMk cId="468721406" sldId="1747"/>
            <ac:spMk id="31" creationId="{438F94C3-CA5A-A0D7-1EAA-9A84F85B5AAF}"/>
          </ac:spMkLst>
        </pc:spChg>
        <pc:spChg chg="add mod">
          <ac:chgData name="Setayesh Sanavi" userId="98a4257a-c1ef-4975-9b49-2d1730ca6f22" providerId="ADAL" clId="{D1F4D4FA-4260-4607-94B8-074DE655D488}" dt="2024-09-23T12:51:18.452" v="1419" actId="404"/>
          <ac:spMkLst>
            <pc:docMk/>
            <pc:sldMk cId="468721406" sldId="1747"/>
            <ac:spMk id="32" creationId="{5D957885-C0B3-0816-71B9-D4D060C0B231}"/>
          </ac:spMkLst>
        </pc:spChg>
        <pc:spChg chg="add del">
          <ac:chgData name="Setayesh Sanavi" userId="98a4257a-c1ef-4975-9b49-2d1730ca6f22" providerId="ADAL" clId="{D1F4D4FA-4260-4607-94B8-074DE655D488}" dt="2024-09-23T12:48:29.713" v="1382"/>
          <ac:spMkLst>
            <pc:docMk/>
            <pc:sldMk cId="468721406" sldId="1747"/>
            <ac:spMk id="33" creationId="{BD89F815-7037-2627-C940-E310D8CF75A6}"/>
          </ac:spMkLst>
        </pc:spChg>
        <pc:spChg chg="add del">
          <ac:chgData name="Setayesh Sanavi" userId="98a4257a-c1ef-4975-9b49-2d1730ca6f22" providerId="ADAL" clId="{D1F4D4FA-4260-4607-94B8-074DE655D488}" dt="2024-09-23T12:48:41.096" v="1388"/>
          <ac:spMkLst>
            <pc:docMk/>
            <pc:sldMk cId="468721406" sldId="1747"/>
            <ac:spMk id="34" creationId="{FF095E02-DAD3-ABC5-1ADD-E87AE0413891}"/>
          </ac:spMkLst>
        </pc:spChg>
        <pc:spChg chg="add del">
          <ac:chgData name="Setayesh Sanavi" userId="98a4257a-c1ef-4975-9b49-2d1730ca6f22" providerId="ADAL" clId="{D1F4D4FA-4260-4607-94B8-074DE655D488}" dt="2024-09-23T12:49:36.632" v="1397"/>
          <ac:spMkLst>
            <pc:docMk/>
            <pc:sldMk cId="468721406" sldId="1747"/>
            <ac:spMk id="35" creationId="{31EB4B6A-C359-9C11-B90F-4EA148CA5A7C}"/>
          </ac:spMkLst>
        </pc:spChg>
        <pc:graphicFrameChg chg="add del mod ord modGraphic">
          <ac:chgData name="Setayesh Sanavi" userId="98a4257a-c1ef-4975-9b49-2d1730ca6f22" providerId="ADAL" clId="{D1F4D4FA-4260-4607-94B8-074DE655D488}" dt="2024-09-23T12:42:41.876" v="1306" actId="3680"/>
          <ac:graphicFrameMkLst>
            <pc:docMk/>
            <pc:sldMk cId="468721406" sldId="1747"/>
            <ac:graphicFrameMk id="10" creationId="{5085FE71-98BB-EFBA-77B2-80C98E791679}"/>
          </ac:graphicFrameMkLst>
        </pc:graphicFrameChg>
        <pc:graphicFrameChg chg="add del mod ord modGraphic">
          <ac:chgData name="Setayesh Sanavi" userId="98a4257a-c1ef-4975-9b49-2d1730ca6f22" providerId="ADAL" clId="{D1F4D4FA-4260-4607-94B8-074DE655D488}" dt="2024-09-23T12:43:49.190" v="1331" actId="3680"/>
          <ac:graphicFrameMkLst>
            <pc:docMk/>
            <pc:sldMk cId="468721406" sldId="1747"/>
            <ac:graphicFrameMk id="11" creationId="{157D3FDA-62D3-8EFF-2200-AFBF55B6C1D8}"/>
          </ac:graphicFrameMkLst>
        </pc:graphicFrameChg>
        <pc:graphicFrameChg chg="add mod ord modGraphic">
          <ac:chgData name="Setayesh Sanavi" userId="98a4257a-c1ef-4975-9b49-2d1730ca6f22" providerId="ADAL" clId="{D1F4D4FA-4260-4607-94B8-074DE655D488}" dt="2024-09-23T14:45:10.985" v="1670"/>
          <ac:graphicFrameMkLst>
            <pc:docMk/>
            <pc:sldMk cId="468721406" sldId="1747"/>
            <ac:graphicFrameMk id="12" creationId="{ABD83B62-6276-2331-075B-EA7D621C60C3}"/>
          </ac:graphicFrameMkLst>
        </pc:graphicFrameChg>
        <pc:graphicFrameChg chg="add del">
          <ac:chgData name="Setayesh Sanavi" userId="98a4257a-c1ef-4975-9b49-2d1730ca6f22" providerId="ADAL" clId="{D1F4D4FA-4260-4607-94B8-074DE655D488}" dt="2024-09-23T12:43:33.974" v="1321" actId="26606"/>
          <ac:graphicFrameMkLst>
            <pc:docMk/>
            <pc:sldMk cId="468721406" sldId="1747"/>
            <ac:graphicFrameMk id="14" creationId="{157D3FDA-62D3-8EFF-2200-AFBF55B6C1D8}"/>
          </ac:graphicFrameMkLst>
        </pc:graphicFrameChg>
        <pc:graphicFrameChg chg="add del">
          <ac:chgData name="Setayesh Sanavi" userId="98a4257a-c1ef-4975-9b49-2d1730ca6f22" providerId="ADAL" clId="{D1F4D4FA-4260-4607-94B8-074DE655D488}" dt="2024-09-23T12:43:46.081" v="1323" actId="26606"/>
          <ac:graphicFrameMkLst>
            <pc:docMk/>
            <pc:sldMk cId="468721406" sldId="1747"/>
            <ac:graphicFrameMk id="29" creationId="{157D3FDA-62D3-8EFF-2200-AFBF55B6C1D8}"/>
          </ac:graphicFrameMkLst>
        </pc:graphicFrameChg>
        <pc:picChg chg="add del mod ord">
          <ac:chgData name="Setayesh Sanavi" userId="98a4257a-c1ef-4975-9b49-2d1730ca6f22" providerId="ADAL" clId="{D1F4D4FA-4260-4607-94B8-074DE655D488}" dt="2024-09-23T12:42:05.331" v="1293" actId="22"/>
          <ac:picMkLst>
            <pc:docMk/>
            <pc:sldMk cId="468721406" sldId="1747"/>
            <ac:picMk id="7" creationId="{1E5F24AD-24A9-2BD6-4AD3-E5435379939F}"/>
          </ac:picMkLst>
        </pc:picChg>
        <pc:picChg chg="add del mod ord">
          <ac:chgData name="Setayesh Sanavi" userId="98a4257a-c1ef-4975-9b49-2d1730ca6f22" providerId="ADAL" clId="{D1F4D4FA-4260-4607-94B8-074DE655D488}" dt="2024-09-23T12:42:25.654" v="1303" actId="22"/>
          <ac:picMkLst>
            <pc:docMk/>
            <pc:sldMk cId="468721406" sldId="1747"/>
            <ac:picMk id="9" creationId="{CDFD9DF5-73D7-C105-AB27-1DD231FCCB2C}"/>
          </ac:picMkLst>
        </pc:picChg>
      </pc:sldChg>
      <pc:sldChg chg="add del">
        <pc:chgData name="Setayesh Sanavi" userId="98a4257a-c1ef-4975-9b49-2d1730ca6f22" providerId="ADAL" clId="{D1F4D4FA-4260-4607-94B8-074DE655D488}" dt="2024-09-23T14:25:50.819" v="1640" actId="47"/>
        <pc:sldMkLst>
          <pc:docMk/>
          <pc:sldMk cId="576323571" sldId="1748"/>
        </pc:sldMkLst>
      </pc:sldChg>
      <pc:sldChg chg="new del">
        <pc:chgData name="Setayesh Sanavi" userId="98a4257a-c1ef-4975-9b49-2d1730ca6f22" providerId="ADAL" clId="{D1F4D4FA-4260-4607-94B8-074DE655D488}" dt="2024-09-23T12:44:39.695" v="1343" actId="680"/>
        <pc:sldMkLst>
          <pc:docMk/>
          <pc:sldMk cId="2408261975" sldId="1748"/>
        </pc:sldMkLst>
      </pc:sldChg>
      <pc:sldChg chg="addSp delSp modSp new del mod modNotesTx">
        <pc:chgData name="Setayesh Sanavi" userId="98a4257a-c1ef-4975-9b49-2d1730ca6f22" providerId="ADAL" clId="{D1F4D4FA-4260-4607-94B8-074DE655D488}" dt="2024-09-30T12:38:42.611" v="4478" actId="47"/>
        <pc:sldMkLst>
          <pc:docMk/>
          <pc:sldMk cId="4276974853" sldId="1748"/>
        </pc:sldMkLst>
        <pc:spChg chg="del">
          <ac:chgData name="Setayesh Sanavi" userId="98a4257a-c1ef-4975-9b49-2d1730ca6f22" providerId="ADAL" clId="{D1F4D4FA-4260-4607-94B8-074DE655D488}" dt="2024-09-23T14:50:26.699" v="1689" actId="478"/>
          <ac:spMkLst>
            <pc:docMk/>
            <pc:sldMk cId="4276974853" sldId="1748"/>
            <ac:spMk id="2" creationId="{E58C4883-00EB-BCDC-7644-5B48517536AC}"/>
          </ac:spMkLst>
        </pc:spChg>
        <pc:spChg chg="del">
          <ac:chgData name="Setayesh Sanavi" userId="98a4257a-c1ef-4975-9b49-2d1730ca6f22" providerId="ADAL" clId="{D1F4D4FA-4260-4607-94B8-074DE655D488}" dt="2024-09-23T14:50:22.561" v="1688" actId="3680"/>
          <ac:spMkLst>
            <pc:docMk/>
            <pc:sldMk cId="4276974853" sldId="1748"/>
            <ac:spMk id="3" creationId="{54561A8A-2545-7C39-AED1-453C0B117752}"/>
          </ac:spMkLst>
        </pc:spChg>
        <pc:spChg chg="add mod">
          <ac:chgData name="Setayesh Sanavi" userId="98a4257a-c1ef-4975-9b49-2d1730ca6f22" providerId="ADAL" clId="{D1F4D4FA-4260-4607-94B8-074DE655D488}" dt="2024-09-23T14:55:57.436" v="1753" actId="1076"/>
          <ac:spMkLst>
            <pc:docMk/>
            <pc:sldMk cId="4276974853" sldId="1748"/>
            <ac:spMk id="7" creationId="{28868736-7552-29D7-E367-BCA8441316D8}"/>
          </ac:spMkLst>
        </pc:spChg>
        <pc:graphicFrameChg chg="add mod ord modGraphic">
          <ac:chgData name="Setayesh Sanavi" userId="98a4257a-c1ef-4975-9b49-2d1730ca6f22" providerId="ADAL" clId="{D1F4D4FA-4260-4607-94B8-074DE655D488}" dt="2024-09-23T15:45:11.905" v="2094" actId="20577"/>
          <ac:graphicFrameMkLst>
            <pc:docMk/>
            <pc:sldMk cId="4276974853" sldId="1748"/>
            <ac:graphicFrameMk id="6" creationId="{63005C5F-AE2F-7605-EACB-9BD03790E8C0}"/>
          </ac:graphicFrameMkLst>
        </pc:graphicFrameChg>
      </pc:sldChg>
      <pc:sldChg chg="add">
        <pc:chgData name="Setayesh Sanavi" userId="98a4257a-c1ef-4975-9b49-2d1730ca6f22" providerId="ADAL" clId="{D1F4D4FA-4260-4607-94B8-074DE655D488}" dt="2024-09-27T21:05:55.329" v="4477"/>
        <pc:sldMkLst>
          <pc:docMk/>
          <pc:sldMk cId="2194001054" sldId="1749"/>
        </pc:sldMkLst>
      </pc:sldChg>
      <pc:sldChg chg="add">
        <pc:chgData name="Setayesh Sanavi" userId="98a4257a-c1ef-4975-9b49-2d1730ca6f22" providerId="ADAL" clId="{D1F4D4FA-4260-4607-94B8-074DE655D488}" dt="2024-09-27T21:05:55.329" v="4477"/>
        <pc:sldMkLst>
          <pc:docMk/>
          <pc:sldMk cId="1987521555" sldId="1750"/>
        </pc:sldMkLst>
      </pc:sldChg>
      <pc:sldChg chg="add">
        <pc:chgData name="Setayesh Sanavi" userId="98a4257a-c1ef-4975-9b49-2d1730ca6f22" providerId="ADAL" clId="{D1F4D4FA-4260-4607-94B8-074DE655D488}" dt="2024-09-27T21:05:55.329" v="4477"/>
        <pc:sldMkLst>
          <pc:docMk/>
          <pc:sldMk cId="3515439231" sldId="1751"/>
        </pc:sldMkLst>
      </pc:sldChg>
      <pc:sldChg chg="add">
        <pc:chgData name="Setayesh Sanavi" userId="98a4257a-c1ef-4975-9b49-2d1730ca6f22" providerId="ADAL" clId="{D1F4D4FA-4260-4607-94B8-074DE655D488}" dt="2024-09-27T21:05:55.329" v="4477"/>
        <pc:sldMkLst>
          <pc:docMk/>
          <pc:sldMk cId="2243603467" sldId="1752"/>
        </pc:sldMkLst>
      </pc:sldChg>
      <pc:sldChg chg="modSp add">
        <pc:chgData name="Setayesh Sanavi" userId="98a4257a-c1ef-4975-9b49-2d1730ca6f22" providerId="ADAL" clId="{D1F4D4FA-4260-4607-94B8-074DE655D488}" dt="2024-10-08T13:27:32.062" v="4630" actId="5736"/>
        <pc:sldMkLst>
          <pc:docMk/>
          <pc:sldMk cId="1150212863" sldId="1753"/>
        </pc:sldMkLst>
        <pc:graphicFrameChg chg="mod">
          <ac:chgData name="Setayesh Sanavi" userId="98a4257a-c1ef-4975-9b49-2d1730ca6f22" providerId="ADAL" clId="{D1F4D4FA-4260-4607-94B8-074DE655D488}" dt="2024-10-08T13:27:32.062" v="4630" actId="5736"/>
          <ac:graphicFrameMkLst>
            <pc:docMk/>
            <pc:sldMk cId="1150212863" sldId="1753"/>
            <ac:graphicFrameMk id="9" creationId="{0C50447C-31B5-2B83-219B-6CDDE2D013E3}"/>
          </ac:graphicFrameMkLst>
        </pc:graphicFrameChg>
      </pc:sldChg>
      <pc:sldChg chg="modSp add del mod modNotesTx">
        <pc:chgData name="Setayesh Sanavi" userId="98a4257a-c1ef-4975-9b49-2d1730ca6f22" providerId="ADAL" clId="{D1F4D4FA-4260-4607-94B8-074DE655D488}" dt="2024-10-01T16:50:52.239" v="4591" actId="47"/>
        <pc:sldMkLst>
          <pc:docMk/>
          <pc:sldMk cId="3601165412" sldId="1754"/>
        </pc:sldMkLst>
        <pc:graphicFrameChg chg="modGraphic">
          <ac:chgData name="Setayesh Sanavi" userId="98a4257a-c1ef-4975-9b49-2d1730ca6f22" providerId="ADAL" clId="{D1F4D4FA-4260-4607-94B8-074DE655D488}" dt="2024-09-30T17:24:13.271" v="4490" actId="20577"/>
          <ac:graphicFrameMkLst>
            <pc:docMk/>
            <pc:sldMk cId="3601165412" sldId="1754"/>
            <ac:graphicFrameMk id="20" creationId="{34D6EA3F-E2DF-1C8A-96F3-70DFF934B7DF}"/>
          </ac:graphicFrameMkLst>
        </pc:graphicFrameChg>
      </pc:sldChg>
      <pc:sldChg chg="add">
        <pc:chgData name="Setayesh Sanavi" userId="98a4257a-c1ef-4975-9b49-2d1730ca6f22" providerId="ADAL" clId="{D1F4D4FA-4260-4607-94B8-074DE655D488}" dt="2024-09-27T21:05:55.329" v="4477"/>
        <pc:sldMkLst>
          <pc:docMk/>
          <pc:sldMk cId="1999164987" sldId="1755"/>
        </pc:sldMkLst>
      </pc:sldChg>
      <pc:sldChg chg="modSp add del mod">
        <pc:chgData name="Setayesh Sanavi" userId="98a4257a-c1ef-4975-9b49-2d1730ca6f22" providerId="ADAL" clId="{D1F4D4FA-4260-4607-94B8-074DE655D488}" dt="2024-10-01T16:50:53.330" v="4592" actId="47"/>
        <pc:sldMkLst>
          <pc:docMk/>
          <pc:sldMk cId="4076691861" sldId="1756"/>
        </pc:sldMkLst>
        <pc:spChg chg="mod">
          <ac:chgData name="Setayesh Sanavi" userId="98a4257a-c1ef-4975-9b49-2d1730ca6f22" providerId="ADAL" clId="{D1F4D4FA-4260-4607-94B8-074DE655D488}" dt="2024-09-30T17:46:41.449" v="4546" actId="14100"/>
          <ac:spMkLst>
            <pc:docMk/>
            <pc:sldMk cId="4076691861" sldId="1756"/>
            <ac:spMk id="3" creationId="{E5570062-5C1D-6505-3EEE-CD99CD352349}"/>
          </ac:spMkLst>
        </pc:spChg>
        <pc:graphicFrameChg chg="mod modGraphic">
          <ac:chgData name="Setayesh Sanavi" userId="98a4257a-c1ef-4975-9b49-2d1730ca6f22" providerId="ADAL" clId="{D1F4D4FA-4260-4607-94B8-074DE655D488}" dt="2024-09-30T17:48:19.998" v="4557" actId="14734"/>
          <ac:graphicFrameMkLst>
            <pc:docMk/>
            <pc:sldMk cId="4076691861" sldId="1756"/>
            <ac:graphicFrameMk id="10" creationId="{380CF5C3-0C36-13E3-D93B-42C24B48AE1F}"/>
          </ac:graphicFrameMkLst>
        </pc:graphicFrameChg>
      </pc:sldChg>
      <pc:sldChg chg="delSp modSp add mod">
        <pc:chgData name="Setayesh Sanavi" userId="98a4257a-c1ef-4975-9b49-2d1730ca6f22" providerId="ADAL" clId="{D1F4D4FA-4260-4607-94B8-074DE655D488}" dt="2024-10-08T13:27:10.050" v="4629" actId="5736"/>
        <pc:sldMkLst>
          <pc:docMk/>
          <pc:sldMk cId="937445388" sldId="1757"/>
        </pc:sldMkLst>
        <pc:spChg chg="del">
          <ac:chgData name="Setayesh Sanavi" userId="98a4257a-c1ef-4975-9b49-2d1730ca6f22" providerId="ADAL" clId="{D1F4D4FA-4260-4607-94B8-074DE655D488}" dt="2024-09-30T17:49:15.405" v="4588" actId="478"/>
          <ac:spMkLst>
            <pc:docMk/>
            <pc:sldMk cId="937445388" sldId="1757"/>
            <ac:spMk id="3" creationId="{E5570062-5C1D-6505-3EEE-CD99CD352349}"/>
          </ac:spMkLst>
        </pc:spChg>
        <pc:graphicFrameChg chg="mod modGraphic">
          <ac:chgData name="Setayesh Sanavi" userId="98a4257a-c1ef-4975-9b49-2d1730ca6f22" providerId="ADAL" clId="{D1F4D4FA-4260-4607-94B8-074DE655D488}" dt="2024-10-08T13:27:10.050" v="4629" actId="5736"/>
          <ac:graphicFrameMkLst>
            <pc:docMk/>
            <pc:sldMk cId="937445388" sldId="1757"/>
            <ac:graphicFrameMk id="6" creationId="{970167EE-95AA-2F6F-BE9B-EEF699238ADC}"/>
          </ac:graphicFrameMkLst>
        </pc:graphicFrameChg>
      </pc:sldChg>
      <pc:sldChg chg="add">
        <pc:chgData name="Setayesh Sanavi" userId="98a4257a-c1ef-4975-9b49-2d1730ca6f22" providerId="ADAL" clId="{D1F4D4FA-4260-4607-94B8-074DE655D488}" dt="2024-09-27T21:05:55.329" v="4477"/>
        <pc:sldMkLst>
          <pc:docMk/>
          <pc:sldMk cId="3526740372" sldId="1758"/>
        </pc:sldMkLst>
      </pc:sldChg>
      <pc:sldChg chg="add">
        <pc:chgData name="Setayesh Sanavi" userId="98a4257a-c1ef-4975-9b49-2d1730ca6f22" providerId="ADAL" clId="{D1F4D4FA-4260-4607-94B8-074DE655D488}" dt="2024-09-27T21:05:55.329" v="4477"/>
        <pc:sldMkLst>
          <pc:docMk/>
          <pc:sldMk cId="71438683" sldId="1759"/>
        </pc:sldMkLst>
      </pc:sldChg>
      <pc:sldChg chg="modSp add">
        <pc:chgData name="Setayesh Sanavi" userId="98a4257a-c1ef-4975-9b49-2d1730ca6f22" providerId="ADAL" clId="{D1F4D4FA-4260-4607-94B8-074DE655D488}" dt="2024-10-08T13:26:34.993" v="4626" actId="5736"/>
        <pc:sldMkLst>
          <pc:docMk/>
          <pc:sldMk cId="421792154" sldId="1760"/>
        </pc:sldMkLst>
        <pc:graphicFrameChg chg="mod">
          <ac:chgData name="Setayesh Sanavi" userId="98a4257a-c1ef-4975-9b49-2d1730ca6f22" providerId="ADAL" clId="{D1F4D4FA-4260-4607-94B8-074DE655D488}" dt="2024-10-08T13:26:34.993" v="4626" actId="5736"/>
          <ac:graphicFrameMkLst>
            <pc:docMk/>
            <pc:sldMk cId="421792154" sldId="1760"/>
            <ac:graphicFrameMk id="12" creationId="{ABD83B62-6276-2331-075B-EA7D621C60C3}"/>
          </ac:graphicFrameMkLst>
        </pc:graphicFrameChg>
      </pc:sldChg>
      <pc:sldChg chg="add del">
        <pc:chgData name="Setayesh Sanavi" userId="98a4257a-c1ef-4975-9b49-2d1730ca6f22" providerId="ADAL" clId="{D1F4D4FA-4260-4607-94B8-074DE655D488}" dt="2024-10-01T16:50:55.961" v="4593" actId="47"/>
        <pc:sldMkLst>
          <pc:docMk/>
          <pc:sldMk cId="3486631487" sldId="1761"/>
        </pc:sldMkLst>
      </pc:sldChg>
      <pc:sldChg chg="add">
        <pc:chgData name="Setayesh Sanavi" userId="98a4257a-c1ef-4975-9b49-2d1730ca6f22" providerId="ADAL" clId="{D1F4D4FA-4260-4607-94B8-074DE655D488}" dt="2024-09-27T21:05:55.329" v="4477"/>
        <pc:sldMkLst>
          <pc:docMk/>
          <pc:sldMk cId="383223797" sldId="1762"/>
        </pc:sldMkLst>
      </pc:sldChg>
      <pc:sldChg chg="add del">
        <pc:chgData name="Setayesh Sanavi" userId="98a4257a-c1ef-4975-9b49-2d1730ca6f22" providerId="ADAL" clId="{D1F4D4FA-4260-4607-94B8-074DE655D488}" dt="2024-10-01T16:50:57.736" v="4594" actId="47"/>
        <pc:sldMkLst>
          <pc:docMk/>
          <pc:sldMk cId="2893544214" sldId="1763"/>
        </pc:sldMkLst>
      </pc:sldChg>
      <pc:sldChg chg="modSp add mod">
        <pc:chgData name="Setayesh Sanavi" userId="98a4257a-c1ef-4975-9b49-2d1730ca6f22" providerId="ADAL" clId="{D1F4D4FA-4260-4607-94B8-074DE655D488}" dt="2024-10-08T13:26:17.567" v="4625" actId="5736"/>
        <pc:sldMkLst>
          <pc:docMk/>
          <pc:sldMk cId="2468670954" sldId="1764"/>
        </pc:sldMkLst>
        <pc:graphicFrameChg chg="mod modGraphic">
          <ac:chgData name="Setayesh Sanavi" userId="98a4257a-c1ef-4975-9b49-2d1730ca6f22" providerId="ADAL" clId="{D1F4D4FA-4260-4607-94B8-074DE655D488}" dt="2024-10-08T13:26:17.567" v="4625" actId="5736"/>
          <ac:graphicFrameMkLst>
            <pc:docMk/>
            <pc:sldMk cId="2468670954" sldId="1764"/>
            <ac:graphicFrameMk id="3" creationId="{B25CF3A1-E1EC-440B-FC47-BBF591B006BA}"/>
          </ac:graphicFrameMkLst>
        </pc:graphicFrameChg>
      </pc:sldChg>
      <pc:sldChg chg="add">
        <pc:chgData name="Setayesh Sanavi" userId="98a4257a-c1ef-4975-9b49-2d1730ca6f22" providerId="ADAL" clId="{D1F4D4FA-4260-4607-94B8-074DE655D488}" dt="2024-09-27T21:05:55.329" v="4477"/>
        <pc:sldMkLst>
          <pc:docMk/>
          <pc:sldMk cId="1190311382" sldId="1765"/>
        </pc:sldMkLst>
      </pc:sldChg>
      <pc:sldChg chg="modSp add">
        <pc:chgData name="Setayesh Sanavi" userId="98a4257a-c1ef-4975-9b49-2d1730ca6f22" providerId="ADAL" clId="{D1F4D4FA-4260-4607-94B8-074DE655D488}" dt="2024-10-08T13:25:25.578" v="4596" actId="5736"/>
        <pc:sldMkLst>
          <pc:docMk/>
          <pc:sldMk cId="265463763" sldId="1766"/>
        </pc:sldMkLst>
        <pc:graphicFrameChg chg="mod">
          <ac:chgData name="Setayesh Sanavi" userId="98a4257a-c1ef-4975-9b49-2d1730ca6f22" providerId="ADAL" clId="{D1F4D4FA-4260-4607-94B8-074DE655D488}" dt="2024-10-08T13:25:25.578" v="4596" actId="5736"/>
          <ac:graphicFrameMkLst>
            <pc:docMk/>
            <pc:sldMk cId="265463763" sldId="1766"/>
            <ac:graphicFrameMk id="6" creationId="{63005C5F-AE2F-7605-EACB-9BD03790E8C0}"/>
          </ac:graphicFrameMkLst>
        </pc:graphicFrameChg>
      </pc:sldChg>
      <pc:sldChg chg="add del">
        <pc:chgData name="Setayesh Sanavi" userId="98a4257a-c1ef-4975-9b49-2d1730ca6f22" providerId="ADAL" clId="{D1F4D4FA-4260-4607-94B8-074DE655D488}" dt="2024-10-01T16:50:59.998" v="4595" actId="47"/>
        <pc:sldMkLst>
          <pc:docMk/>
          <pc:sldMk cId="1665438315" sldId="1767"/>
        </pc:sldMkLst>
      </pc:sldChg>
      <pc:sldChg chg="add">
        <pc:chgData name="Setayesh Sanavi" userId="98a4257a-c1ef-4975-9b49-2d1730ca6f22" providerId="ADAL" clId="{D1F4D4FA-4260-4607-94B8-074DE655D488}" dt="2024-09-27T21:05:55.329" v="4477"/>
        <pc:sldMkLst>
          <pc:docMk/>
          <pc:sldMk cId="3319306146" sldId="1768"/>
        </pc:sldMkLst>
      </pc:sldChg>
      <pc:sldChg chg="add">
        <pc:chgData name="Setayesh Sanavi" userId="98a4257a-c1ef-4975-9b49-2d1730ca6f22" providerId="ADAL" clId="{D1F4D4FA-4260-4607-94B8-074DE655D488}" dt="2024-09-27T21:05:55.329" v="4477"/>
        <pc:sldMkLst>
          <pc:docMk/>
          <pc:sldMk cId="3832425168" sldId="1769"/>
        </pc:sldMkLst>
      </pc:sldChg>
      <pc:sldChg chg="add">
        <pc:chgData name="Setayesh Sanavi" userId="98a4257a-c1ef-4975-9b49-2d1730ca6f22" providerId="ADAL" clId="{D1F4D4FA-4260-4607-94B8-074DE655D488}" dt="2024-09-27T21:05:55.329" v="4477"/>
        <pc:sldMkLst>
          <pc:docMk/>
          <pc:sldMk cId="4108376180" sldId="1770"/>
        </pc:sldMkLst>
      </pc:sldChg>
      <pc:sldChg chg="add">
        <pc:chgData name="Setayesh Sanavi" userId="98a4257a-c1ef-4975-9b49-2d1730ca6f22" providerId="ADAL" clId="{D1F4D4FA-4260-4607-94B8-074DE655D488}" dt="2024-09-27T21:05:55.329" v="4477"/>
        <pc:sldMkLst>
          <pc:docMk/>
          <pc:sldMk cId="1556248212" sldId="1771"/>
        </pc:sldMkLst>
      </pc:sldChg>
      <pc:sldMasterChg chg="del delSldLayout">
        <pc:chgData name="Setayesh Sanavi" userId="98a4257a-c1ef-4975-9b49-2d1730ca6f22" providerId="ADAL" clId="{D1F4D4FA-4260-4607-94B8-074DE655D488}" dt="2024-09-23T12:44:15.624" v="1340" actId="700"/>
        <pc:sldMasterMkLst>
          <pc:docMk/>
          <pc:sldMasterMk cId="3587113377" sldId="2147483648"/>
        </pc:sldMasterMkLst>
        <pc:sldLayoutChg chg="del">
          <pc:chgData name="Setayesh Sanavi" userId="98a4257a-c1ef-4975-9b49-2d1730ca6f22" providerId="ADAL" clId="{D1F4D4FA-4260-4607-94B8-074DE655D488}" dt="2024-09-23T12:44:15.624" v="1340" actId="700"/>
          <pc:sldLayoutMkLst>
            <pc:docMk/>
            <pc:sldMasterMk cId="3587113377" sldId="2147483648"/>
            <pc:sldLayoutMk cId="3559909048" sldId="2147483649"/>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1380007387" sldId="2147483650"/>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524167207" sldId="2147483651"/>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2425602974" sldId="2147483652"/>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2768831868" sldId="2147483653"/>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556563684" sldId="2147483654"/>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1050574206" sldId="2147483655"/>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367472138" sldId="2147483656"/>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4096763304" sldId="2147483657"/>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1598526224" sldId="2147483658"/>
          </pc:sldLayoutMkLst>
        </pc:sldLayoutChg>
        <pc:sldLayoutChg chg="del">
          <pc:chgData name="Setayesh Sanavi" userId="98a4257a-c1ef-4975-9b49-2d1730ca6f22" providerId="ADAL" clId="{D1F4D4FA-4260-4607-94B8-074DE655D488}" dt="2024-09-23T12:44:15.624" v="1340" actId="700"/>
          <pc:sldLayoutMkLst>
            <pc:docMk/>
            <pc:sldMasterMk cId="3587113377" sldId="2147483648"/>
            <pc:sldLayoutMk cId="1460718308" sldId="2147483659"/>
          </pc:sldLayoutMkLst>
        </pc:sldLayoutChg>
      </pc:sldMasterChg>
    </pc:docChg>
  </pc:docChgLst>
</pc:chgInfo>
</file>

<file path=ppt/media/image1.png>
</file>

<file path=ppt/media/image10.sv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0F4688-837F-4E20-9641-66E8F9A0AB7D}" type="datetimeFigureOut">
              <a:rPr lang="en-US" smtClean="0"/>
              <a:t>10/8/2024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7FDF91-E80F-47C4-A2DF-567FF990700D}" type="slidenum">
              <a:rPr lang="en-US" smtClean="0"/>
              <a:t>‹#›</a:t>
            </a:fld>
            <a:endParaRPr lang="en-US"/>
          </a:p>
        </p:txBody>
      </p:sp>
    </p:spTree>
    <p:extLst>
      <p:ext uri="{BB962C8B-B14F-4D97-AF65-F5344CB8AC3E}">
        <p14:creationId xmlns:p14="http://schemas.microsoft.com/office/powerpoint/2010/main" val="3583708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70107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Each negotiation data will have two links. One link for the owner and one link for the requestor. These emails cannot be changed. If they are to be changed there must be a new request started. The owner email might be only the owner ID, and then the DRT would go back to the DS to look up in the </a:t>
            </a:r>
            <a:r>
              <a:rPr lang="en-US" err="1"/>
              <a:t>ownerid</a:t>
            </a:r>
            <a:r>
              <a:rPr lang="en-US"/>
              <a:t>&lt;&gt;email table to find the owner email address (in case it changes).</a:t>
            </a:r>
          </a:p>
          <a:p>
            <a:r>
              <a:rPr lang="en-US"/>
              <a:t>Archive may be necessary to add so that after a license has been created with the accepted data request, the data no longer appears in selection lists and the owner doesn’t have a large list to scroll through. When archive is true then the links no longer show the negotiation data. Need to also be able to delete data. EU regulation and the right to be forgotten. Archive could actually be three options. Open, Closed, Archived.</a:t>
            </a:r>
          </a:p>
          <a:p>
            <a:r>
              <a:rPr lang="en-US"/>
              <a:t>Negotiation IDs must be unique for each specific negotiation. They may reflect the owner ID and point to the likely JSON file for each separate negotiation.</a:t>
            </a:r>
          </a:p>
          <a:p>
            <a:r>
              <a:rPr lang="en-US"/>
              <a:t>Queuing – if a data owner receives many requests in a single day can the owner make an option to have the summary with all the links sent once a day. Queuing would be indicated on the </a:t>
            </a:r>
            <a:r>
              <a:rPr lang="en-US" err="1"/>
              <a:t>Linktable</a:t>
            </a:r>
            <a:r>
              <a:rPr lang="en-US"/>
              <a:t> of the DRT-DS</a:t>
            </a:r>
          </a:p>
          <a:p>
            <a:endParaRPr lang="en-US"/>
          </a:p>
          <a:p>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6225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a:t>We have the requestor email in the requestor table, should it be here as well, or should we just keep the ID here?</a:t>
            </a:r>
          </a:p>
          <a:p>
            <a:endParaRPr lang="en-US" sz="1800" b="0"/>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Connect the DRT to the Data Store (DRT-DS)</a:t>
            </a:r>
            <a:endParaRPr lang="en-US" sz="1800" b="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200" b="0"/>
              <a:t>At the very beginning we didn’t tell the DRT where the datastore(s) is. So, DRT is probably is going to have an internal table/JSON (in order to a private </a:t>
            </a:r>
            <a:r>
              <a:rPr lang="en-US" sz="1200" b="0" err="1"/>
              <a:t>github</a:t>
            </a:r>
            <a:r>
              <a:rPr lang="en-US" sz="1200" b="0"/>
              <a:t> we need the environmental variable from </a:t>
            </a:r>
            <a:r>
              <a:rPr lang="en-US" sz="1200" b="0" err="1"/>
              <a:t>github</a:t>
            </a:r>
            <a:r>
              <a:rPr lang="en-US" sz="1200" b="0"/>
              <a:t>. So, DRT need to have that information stored privately and encrypted.) </a:t>
            </a:r>
            <a:endParaRPr lang="en-CA">
              <a:solidFill>
                <a:srgbClr val="000000"/>
              </a:solidFill>
              <a:latin typeface="Calibri" panose="020F0502020204030204" pitchFamily="34" charset="0"/>
              <a:cs typeface="Calibri" panose="020F05020202040302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CA">
                <a:solidFill>
                  <a:srgbClr val="000000"/>
                </a:solidFill>
                <a:latin typeface="Calibri" panose="020F0502020204030204" pitchFamily="34" charset="0"/>
                <a:cs typeface="Calibri" panose="020F0502020204030204" pitchFamily="34" charset="0"/>
              </a:rPr>
              <a:t>Organization hosts the DRT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CA" u="sng">
                <a:solidFill>
                  <a:srgbClr val="000000"/>
                </a:solidFill>
                <a:latin typeface="Calibri" panose="020F0502020204030204" pitchFamily="34" charset="0"/>
                <a:cs typeface="Calibri" panose="020F0502020204030204" pitchFamily="34" charset="0"/>
              </a:rPr>
              <a:t>Points the DRT to the correct DRT-DS</a:t>
            </a:r>
          </a:p>
          <a:p>
            <a:pPr lvl="1">
              <a:spcBef>
                <a:spcPts val="1000"/>
              </a:spcBef>
              <a:defRPr/>
            </a:pPr>
            <a:r>
              <a:rPr lang="en-CA">
                <a:solidFill>
                  <a:srgbClr val="000000"/>
                </a:solidFill>
                <a:latin typeface="Calibri" panose="020F0502020204030204" pitchFamily="34" charset="0"/>
                <a:cs typeface="Calibri" panose="020F0502020204030204" pitchFamily="34" charset="0"/>
              </a:rPr>
              <a:t>Config file</a:t>
            </a:r>
          </a:p>
          <a:p>
            <a:endParaRPr lang="en-US" sz="1800" b="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There can be multiple DRT-DS. For example, a researcher may have their own GitHub account already set up as a DS, and there may be additional GitHub DSs owned by other researchers who don’t want to combine.</a:t>
            </a:r>
            <a:br>
              <a:rPr lang="en-US" sz="1800"/>
            </a:br>
            <a:r>
              <a:rPr lang="en-US" sz="1800"/>
              <a:t>How do you manage unique owner ID?</a:t>
            </a:r>
          </a:p>
          <a:p>
            <a:endParaRPr lang="en-US" sz="1800" b="0"/>
          </a:p>
          <a:p>
            <a:endParaRPr lang="en-US" sz="1800" b="0"/>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800"/>
              <a:t>(we need to ask the requestor_</a:t>
            </a:r>
            <a:br>
              <a:rPr lang="en-US" sz="1800"/>
            </a:br>
            <a:r>
              <a:rPr lang="en-US" sz="1800"/>
              <a:t>There can be multiple DRT-DS. For example, a researcher may have their own GitHub account already set up as a DS, and there may be additional GitHub DSs owned by other researchers who don’t want to combine.</a:t>
            </a:r>
            <a:br>
              <a:rPr lang="en-US" sz="1800"/>
            </a:br>
            <a:r>
              <a:rPr lang="en-US" sz="1800"/>
              <a:t>How do you manage unique owner ID?</a:t>
            </a:r>
          </a:p>
          <a:p>
            <a:pPr>
              <a:buFont typeface="+mj-lt"/>
              <a:buNone/>
            </a:pPr>
            <a:r>
              <a:rPr lang="en-US" sz="1800"/>
              <a:t>)</a:t>
            </a:r>
          </a:p>
          <a:p>
            <a:endParaRPr lang="en-US" sz="1800" b="0"/>
          </a:p>
          <a:p>
            <a:endParaRPr lang="en-US" sz="1800" b="0"/>
          </a:p>
          <a:p>
            <a:pPr rtl="0"/>
            <a:r>
              <a:rPr lang="en-US" sz="2800"/>
              <a:t>I was just thinking, for DRT summary statistics we could have one data row per negotiation. The negotiation data wouldn't include the details and we can talk with the team about exactly what to anonymize. (e.g. take the domain name of the email address and not the user identifier (e.g. uoguelph.ca). We would also include all the tags the owner had tagged for that negotiation in the original link request on the data store. </a:t>
            </a:r>
          </a:p>
          <a:p>
            <a:pPr rtl="0"/>
            <a:r>
              <a:rPr lang="en-US" sz="2800"/>
              <a:t>Then the owner could do whatever data ordering the would want. How many requests for data tagged NSERC were made in 2024. The average length of time it took from start to acceptance or rejection of a data request. What domains were the majority of requests made from.</a:t>
            </a:r>
          </a:p>
          <a:p>
            <a:endParaRPr lang="en-US" sz="1800" b="0"/>
          </a:p>
          <a:p>
            <a:r>
              <a:rPr lang="en-US" sz="2800"/>
              <a:t>For the DRT config file that lets it connect to other DSs (like the GitHub DS) the config file should include something like cache rate and the administrator can config how often everything is copied down from the DS into the DRT and how often it is sent back.</a:t>
            </a:r>
          </a:p>
          <a:p>
            <a:endParaRPr lang="en-US" sz="2800" b="1"/>
          </a:p>
          <a:p>
            <a:endParaRPr lang="en-US" sz="1800" b="1"/>
          </a:p>
          <a:p>
            <a:r>
              <a:rPr lang="en-US" sz="1800" b="1"/>
              <a:t>How DRT Updates the Summary Statistics:</a:t>
            </a:r>
          </a:p>
          <a:p>
            <a:endParaRPr lang="en-US" sz="1800" b="1"/>
          </a:p>
          <a:p>
            <a:pPr>
              <a:buFont typeface="+mj-lt"/>
              <a:buAutoNum type="arabicPeriod"/>
            </a:pPr>
            <a:r>
              <a:rPr lang="en-US" sz="1800" b="1"/>
              <a:t>Real-Time Updates in DRT</a:t>
            </a:r>
            <a:r>
              <a:rPr lang="en-US" sz="1800"/>
              <a:t>: As negotiations are submitted, completed, or rejected, DRT updates the internal summary statistics for active negotiations. These statistics are stored internally in the DRT system during the </a:t>
            </a:r>
            <a:r>
              <a:rPr lang="en-US" sz="1800" b="1" u="none"/>
              <a:t>active</a:t>
            </a:r>
            <a:r>
              <a:rPr lang="en-US" sz="1800"/>
              <a:t> phase of the negotiation.</a:t>
            </a:r>
          </a:p>
          <a:p>
            <a:pPr>
              <a:buFont typeface="+mj-lt"/>
              <a:buAutoNum type="arabicPeriod"/>
            </a:pPr>
            <a:endParaRPr lang="en-US" sz="1800"/>
          </a:p>
          <a:p>
            <a:pPr>
              <a:buFont typeface="+mj-lt"/>
              <a:buAutoNum type="arabicPeriod"/>
            </a:pPr>
            <a:r>
              <a:rPr lang="en-US" sz="1800" b="1"/>
              <a:t>Export to GitHub</a:t>
            </a:r>
            <a:r>
              <a:rPr lang="en-US" sz="1800"/>
              <a:t>: Once a negotiation is </a:t>
            </a:r>
            <a:r>
              <a:rPr lang="en-US" sz="1800" b="1"/>
              <a:t>completed or archived</a:t>
            </a:r>
            <a:r>
              <a:rPr lang="en-US" sz="1800"/>
              <a:t>, DRT exports or updates the </a:t>
            </a:r>
            <a:r>
              <a:rPr lang="en-US" sz="1800" b="1" err="1"/>
              <a:t>summary_statistics.json</a:t>
            </a:r>
            <a:r>
              <a:rPr lang="en-US" sz="1800"/>
              <a:t> file in the </a:t>
            </a:r>
            <a:r>
              <a:rPr lang="en-US" sz="1800" b="1"/>
              <a:t>DRT-DS (GitHub)</a:t>
            </a:r>
            <a:r>
              <a:rPr lang="en-US" sz="1800"/>
              <a:t>. The file is then version-controlled by GitHub, allowing the owner to access it at any time. The export process is automated, meaning that each time a negotiation status changes (e.g., completed, rejected), DRT will update the relevant statistics and push them to GitHub. </a:t>
            </a:r>
            <a:r>
              <a:rPr lang="en-US" sz="1800" u="sng"/>
              <a:t>(or at the end of day or week/different intervals based on the needs)</a:t>
            </a:r>
          </a:p>
          <a:p>
            <a:pPr>
              <a:buFont typeface="+mj-lt"/>
              <a:buNone/>
            </a:pPr>
            <a:endParaRPr lang="en-US" sz="180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9883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9713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Data_ID</a:t>
            </a:r>
            <a:r>
              <a:rPr lang="en-US"/>
              <a:t>: owner can ask for the summary statistics for “soil” data as a whole or for the subsets like “soil123” and “soil456” datasets. So, we should know what we want to save in the table for this part as the </a:t>
            </a:r>
            <a:r>
              <a:rPr lang="en-US" err="1"/>
              <a:t>data_lable</a:t>
            </a:r>
            <a:r>
              <a:rPr lang="en-US"/>
              <a:t> or….</a:t>
            </a:r>
          </a:p>
          <a:p>
            <a:endParaRPr lang="en-US"/>
          </a:p>
          <a:p>
            <a:r>
              <a:rPr lang="en-US"/>
              <a:t>If you want to divide the request into types, you must make separate questionnaire SAID.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7FDF91-E80F-47C4-A2DF-567FF990700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66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947982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439119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134402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10101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75174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needs to be a list of owner emails in the DRT-DS for authentication.</a:t>
            </a:r>
            <a:br>
              <a:rPr lang="en-US"/>
            </a:br>
            <a:r>
              <a:rPr lang="en-US"/>
              <a:t>The link table could also be in the DRT system, but there would be more steps to expire the link or for an owner to look up existing links.</a:t>
            </a:r>
          </a:p>
          <a:p>
            <a:r>
              <a:rPr lang="en-US"/>
              <a:t>The link table is less secure in the DRT-DS, any author can technically change the link table for any other owner. In a Git system you could trace who made the changes and revert.</a:t>
            </a:r>
          </a:p>
          <a:p>
            <a:r>
              <a:rPr lang="en-US"/>
              <a:t>May not be able to name the schema bundle the SAID because it may have forbidden characters. May need another table that maps questionnaire SAID to file name.</a:t>
            </a:r>
          </a:p>
          <a:p>
            <a:r>
              <a:rPr lang="en-US"/>
              <a:t>Roles? Owner and Steward, can specify two emails. Owner is mandatory and owner only can download a license. Steward also receives notifications when a response to a data request is needed.?</a:t>
            </a:r>
          </a:p>
          <a:p>
            <a:r>
              <a:rPr lang="en-US"/>
              <a:t>Can owner change email address? Create an ID for owner, and a table that links an owner ID to an email. Then to change email address the owner just changes their email address in the </a:t>
            </a:r>
            <a:r>
              <a:rPr lang="en-US" err="1"/>
              <a:t>ownerid</a:t>
            </a:r>
            <a:r>
              <a:rPr lang="en-US"/>
              <a:t>&lt;&gt;email table. This </a:t>
            </a:r>
            <a:r>
              <a:rPr lang="en-US" err="1"/>
              <a:t>owner_ID</a:t>
            </a:r>
            <a:r>
              <a:rPr lang="en-US"/>
              <a:t> table could also include a label, and in the future we could add secondary email addresses (e.g. for a data steward).</a:t>
            </a:r>
          </a:p>
          <a:p>
            <a:endParaRPr lang="en-US"/>
          </a:p>
          <a:p>
            <a:endParaRPr lang="en-US"/>
          </a:p>
          <a:p>
            <a:r>
              <a:rPr lang="en-US"/>
              <a:t>The dataset is just a label that the owner wants the summary statistics on. They can subdivide the data! Or even they can </a:t>
            </a:r>
            <a:r>
              <a:rPr lang="en-US" err="1"/>
              <a:t>devide</a:t>
            </a:r>
            <a:r>
              <a:rPr lang="en-US"/>
              <a:t> the dataset by the projects or grants so that the owners can request for summary statistics on the projects as well!</a:t>
            </a:r>
          </a:p>
          <a:p>
            <a:r>
              <a:rPr lang="en-US"/>
              <a:t>But we might have multiple project granted the same. Its not even a dataset we are having multiple data in that column. </a:t>
            </a:r>
            <a:r>
              <a:rPr lang="en-US" err="1"/>
              <a:t>Data_lable</a:t>
            </a:r>
            <a:r>
              <a:rPr lang="en-US"/>
              <a:t> is sufficient. </a:t>
            </a:r>
          </a:p>
          <a:p>
            <a:r>
              <a:rPr lang="en-US"/>
              <a:t>(what if we want statistics from NSERC data which is for cow data? Is data </a:t>
            </a:r>
            <a:r>
              <a:rPr lang="en-US" err="1"/>
              <a:t>lable</a:t>
            </a:r>
            <a:r>
              <a:rPr lang="en-US"/>
              <a:t> a single value or an array? It adds complexity! Do we want that much of complexity?  The owner can have the array of tags and then later ask for the statistics. For now we go with the single label tags and not array!)</a:t>
            </a:r>
          </a:p>
          <a:p>
            <a:endParaRPr lang="en-US"/>
          </a:p>
          <a:p>
            <a:endParaRPr lang="en-US"/>
          </a:p>
          <a:p>
            <a:endParaRPr lang="en-US"/>
          </a:p>
          <a:p>
            <a:endParaRPr lang="en-US"/>
          </a:p>
          <a:p>
            <a:pPr rtl="0"/>
            <a:r>
              <a:rPr lang="en-US"/>
              <a:t>There is a 'boot-up' link. In the DRT-DS there is a table with the questionnaire SAID/license/</a:t>
            </a:r>
            <a:r>
              <a:rPr lang="en-US" err="1"/>
              <a:t>ownerID</a:t>
            </a:r>
            <a:r>
              <a:rPr lang="en-US"/>
              <a:t>/data tags and the 'boot-up' link.</a:t>
            </a:r>
          </a:p>
          <a:p>
            <a:pPr rtl="0"/>
            <a:r>
              <a:rPr lang="en-US"/>
              <a:t> </a:t>
            </a:r>
          </a:p>
          <a:p>
            <a:pPr rtl="0"/>
            <a:r>
              <a:rPr lang="en-US"/>
              <a:t>The owner shares the boot-up link.</a:t>
            </a:r>
          </a:p>
          <a:p>
            <a:pPr rtl="0"/>
            <a:r>
              <a:rPr lang="en-US"/>
              <a:t> </a:t>
            </a:r>
          </a:p>
          <a:p>
            <a:pPr rtl="0"/>
            <a:r>
              <a:rPr lang="en-US"/>
              <a:t>The requestor clicks on that link.</a:t>
            </a:r>
          </a:p>
          <a:p>
            <a:pPr rtl="0"/>
            <a:r>
              <a:rPr lang="en-US"/>
              <a:t> </a:t>
            </a:r>
          </a:p>
          <a:p>
            <a:pPr rtl="0"/>
            <a:r>
              <a:rPr lang="en-US"/>
              <a:t>The link is used to start the request, the information it is linked to in the DRT-DS table is used to populate the </a:t>
            </a:r>
            <a:r>
              <a:rPr lang="en-US" err="1"/>
              <a:t>nLink</a:t>
            </a:r>
            <a:r>
              <a:rPr lang="en-US"/>
              <a:t> table. In the </a:t>
            </a:r>
            <a:r>
              <a:rPr lang="en-US" err="1"/>
              <a:t>nLink</a:t>
            </a:r>
            <a:r>
              <a:rPr lang="en-US"/>
              <a:t> table, new links are generated for both the requestor and owner. The original 'boot-up' link is not used again.</a:t>
            </a:r>
          </a:p>
          <a:p>
            <a:pPr rtl="0"/>
            <a:r>
              <a:rPr lang="en-US"/>
              <a:t>Other requestors will use the 'boot-up' link as well (it is not specific to any request). They will have the same process, the information from the boot-up link is used to populate the </a:t>
            </a:r>
            <a:r>
              <a:rPr lang="en-US" err="1"/>
              <a:t>nLink</a:t>
            </a:r>
            <a:r>
              <a:rPr lang="en-US"/>
              <a:t> table which is where their new specific negotiation links are stored.</a:t>
            </a:r>
          </a:p>
          <a:p>
            <a:pPr rtl="0"/>
            <a:r>
              <a:rPr lang="en-US"/>
              <a:t>The questionnaire schema files will be stored in a folder in the DRT-DS. Every day (or more frequent) the DRT would go to the DRT-DS and retrieve a cache copy of everything in the DS.</a:t>
            </a:r>
          </a:p>
          <a:p>
            <a:pPr rtl="0"/>
            <a:r>
              <a:rPr lang="en-US"/>
              <a:t> </a:t>
            </a:r>
          </a:p>
          <a:p>
            <a:pPr rtl="0"/>
            <a:r>
              <a:rPr lang="en-US"/>
              <a:t>Then the questionnaires will be in the DS cache.</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03914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00026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958099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owners response question by question (ask it in the meeting) // no need for state and negotiation status both? // risk: if the owner accept a questions answer the requestor cannot change it anymore. // in the requestor response table we can have an </a:t>
            </a:r>
            <a:r>
              <a:rPr lang="en-US" sz="1200" kern="1200">
                <a:solidFill>
                  <a:schemeClr val="dk1"/>
                </a:solidFill>
                <a:effectLst/>
                <a:latin typeface="+mn-lt"/>
                <a:ea typeface="+mn-ea"/>
                <a:cs typeface="+mn-cs"/>
              </a:rPr>
              <a:t>array of question and a flag to see if the question have been accepted by the owner, if yes, not </a:t>
            </a:r>
            <a:r>
              <a:rPr lang="en-US" sz="1200" kern="1200" err="1">
                <a:solidFill>
                  <a:schemeClr val="dk1"/>
                </a:solidFill>
                <a:effectLst/>
                <a:latin typeface="+mn-lt"/>
                <a:ea typeface="+mn-ea"/>
                <a:cs typeface="+mn-cs"/>
              </a:rPr>
              <a:t>editale</a:t>
            </a:r>
            <a:r>
              <a:rPr lang="en-US" sz="1200" kern="1200">
                <a:solidFill>
                  <a:schemeClr val="dk1"/>
                </a:solidFill>
                <a:effectLst/>
                <a:latin typeface="+mn-lt"/>
                <a:ea typeface="+mn-ea"/>
                <a:cs typeface="+mn-cs"/>
              </a:rPr>
              <a:t> by the requestor in the next conversation.</a:t>
            </a:r>
            <a:endParaRPr lang="en-US"/>
          </a:p>
          <a:p>
            <a:endParaRPr lang="en-US"/>
          </a:p>
          <a:p>
            <a:r>
              <a:rPr lang="en-US"/>
              <a:t>What happens when a requestor submits their answers, then clicks the link again and adds more information. The DRT could identify that the answers have already been submitted and the requestor is to wait for a response from the data owner and vice versa.</a:t>
            </a:r>
          </a:p>
          <a:p>
            <a:r>
              <a:rPr lang="en-US"/>
              <a:t>Note: negotiation data tables will be different for each questionnaire. Does each negotiation have its own table?</a:t>
            </a:r>
          </a:p>
          <a:p>
            <a:r>
              <a:rPr lang="en-US"/>
              <a:t>It is likely that each owner ID will be given a folder on the server. Inside each owner folder will be an individual negotiation file for each separate negotiation recorded as a JSON file with answer and responses stored in this single JSON file. These files may even be sorted by year.</a:t>
            </a:r>
          </a:p>
          <a:p>
            <a:r>
              <a:rPr lang="en-US"/>
              <a:t>To deal with deletion of data – the owner may still wish to record the summary statistics. Perhaps in addition to the JSON negotiation file there is also an anonymized summary statistics file for each owner which counts how many data requests each dataset receives.</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37204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12620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B569BE-9B01-D149-BA25-746A0587D38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83889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EB471-BE5C-D543-BAAE-B4C4F8947C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9E5A48-84F1-6045-8A12-D7B871623A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1565FB-5B7A-5E40-ABC4-FA59A2EA2811}"/>
              </a:ext>
            </a:extLst>
          </p:cNvPr>
          <p:cNvSpPr>
            <a:spLocks noGrp="1"/>
          </p:cNvSpPr>
          <p:nvPr>
            <p:ph type="dt" sz="half" idx="10"/>
          </p:nvPr>
        </p:nvSpPr>
        <p:spPr/>
        <p:txBody>
          <a:bodyPr/>
          <a:lstStyle/>
          <a:p>
            <a:fld id="{FCBBBE4B-AED7-6146-BB7E-735DF821CD6C}" type="datetime1">
              <a:rPr lang="en-CA" smtClean="0"/>
              <a:t>2024-10-08</a:t>
            </a:fld>
            <a:endParaRPr lang="en-US"/>
          </a:p>
        </p:txBody>
      </p:sp>
      <p:sp>
        <p:nvSpPr>
          <p:cNvPr id="5" name="Footer Placeholder 4">
            <a:extLst>
              <a:ext uri="{FF2B5EF4-FFF2-40B4-BE49-F238E27FC236}">
                <a16:creationId xmlns:a16="http://schemas.microsoft.com/office/drawing/2014/main" id="{D7025EF7-101A-5349-8A44-291432E32A2C}"/>
              </a:ext>
            </a:extLst>
          </p:cNvPr>
          <p:cNvSpPr>
            <a:spLocks noGrp="1"/>
          </p:cNvSpPr>
          <p:nvPr>
            <p:ph type="ftr" sz="quarter" idx="11"/>
          </p:nvPr>
        </p:nvSpPr>
        <p:spPr/>
        <p:txBody>
          <a:bodyPr/>
          <a:lstStyle/>
          <a:p>
            <a:r>
              <a:rPr lang="en-US"/>
              <a:t>Presentation Title Here</a:t>
            </a:r>
          </a:p>
        </p:txBody>
      </p:sp>
      <p:sp>
        <p:nvSpPr>
          <p:cNvPr id="6" name="Slide Number Placeholder 5">
            <a:extLst>
              <a:ext uri="{FF2B5EF4-FFF2-40B4-BE49-F238E27FC236}">
                <a16:creationId xmlns:a16="http://schemas.microsoft.com/office/drawing/2014/main" id="{87F3FA8D-60F5-914A-8D49-CE4E5C1743F6}"/>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3442030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EC991-D77D-F046-A0CB-F923823F62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A650C7-FAAA-9747-87E4-521FA84C8C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7A0CD5-5B00-1346-B73D-9A77F25F0FED}"/>
              </a:ext>
            </a:extLst>
          </p:cNvPr>
          <p:cNvSpPr>
            <a:spLocks noGrp="1"/>
          </p:cNvSpPr>
          <p:nvPr>
            <p:ph type="dt" sz="half" idx="10"/>
          </p:nvPr>
        </p:nvSpPr>
        <p:spPr/>
        <p:txBody>
          <a:bodyPr/>
          <a:lstStyle/>
          <a:p>
            <a:fld id="{5D234FBB-C93A-0A4B-BD08-9D333CA6645D}" type="datetime1">
              <a:rPr lang="en-CA" smtClean="0"/>
              <a:t>2024-10-08</a:t>
            </a:fld>
            <a:endParaRPr lang="en-US"/>
          </a:p>
        </p:txBody>
      </p:sp>
      <p:sp>
        <p:nvSpPr>
          <p:cNvPr id="5" name="Footer Placeholder 4">
            <a:extLst>
              <a:ext uri="{FF2B5EF4-FFF2-40B4-BE49-F238E27FC236}">
                <a16:creationId xmlns:a16="http://schemas.microsoft.com/office/drawing/2014/main" id="{97F78694-C05A-4841-8B1B-2FCCF15B41C7}"/>
              </a:ext>
            </a:extLst>
          </p:cNvPr>
          <p:cNvSpPr>
            <a:spLocks noGrp="1"/>
          </p:cNvSpPr>
          <p:nvPr>
            <p:ph type="ftr" sz="quarter" idx="11"/>
          </p:nvPr>
        </p:nvSpPr>
        <p:spPr/>
        <p:txBody>
          <a:bodyPr/>
          <a:lstStyle/>
          <a:p>
            <a:r>
              <a:rPr lang="en-US"/>
              <a:t>Presentation Title Here</a:t>
            </a:r>
          </a:p>
        </p:txBody>
      </p:sp>
      <p:sp>
        <p:nvSpPr>
          <p:cNvPr id="6" name="Slide Number Placeholder 5">
            <a:extLst>
              <a:ext uri="{FF2B5EF4-FFF2-40B4-BE49-F238E27FC236}">
                <a16:creationId xmlns:a16="http://schemas.microsoft.com/office/drawing/2014/main" id="{A7240F45-669F-2346-AD87-3201A72958BE}"/>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3983610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D19E17-FBA8-E04F-868B-7AC842246E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7C44CA-66A1-F54A-BA81-6F3F382B4F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011C4A-D585-B54E-A516-704A7F8CA72A}"/>
              </a:ext>
            </a:extLst>
          </p:cNvPr>
          <p:cNvSpPr>
            <a:spLocks noGrp="1"/>
          </p:cNvSpPr>
          <p:nvPr>
            <p:ph type="dt" sz="half" idx="10"/>
          </p:nvPr>
        </p:nvSpPr>
        <p:spPr/>
        <p:txBody>
          <a:bodyPr/>
          <a:lstStyle/>
          <a:p>
            <a:fld id="{C8B647E0-C39D-AA44-842D-ACA730294B83}" type="datetime1">
              <a:rPr lang="en-CA" smtClean="0"/>
              <a:t>2024-10-08</a:t>
            </a:fld>
            <a:endParaRPr lang="en-US"/>
          </a:p>
        </p:txBody>
      </p:sp>
      <p:sp>
        <p:nvSpPr>
          <p:cNvPr id="5" name="Footer Placeholder 4">
            <a:extLst>
              <a:ext uri="{FF2B5EF4-FFF2-40B4-BE49-F238E27FC236}">
                <a16:creationId xmlns:a16="http://schemas.microsoft.com/office/drawing/2014/main" id="{8502D915-72E2-8846-8254-981E7E19E7C1}"/>
              </a:ext>
            </a:extLst>
          </p:cNvPr>
          <p:cNvSpPr>
            <a:spLocks noGrp="1"/>
          </p:cNvSpPr>
          <p:nvPr>
            <p:ph type="ftr" sz="quarter" idx="11"/>
          </p:nvPr>
        </p:nvSpPr>
        <p:spPr/>
        <p:txBody>
          <a:bodyPr/>
          <a:lstStyle/>
          <a:p>
            <a:r>
              <a:rPr lang="en-US"/>
              <a:t>Presentation Title Here</a:t>
            </a:r>
          </a:p>
        </p:txBody>
      </p:sp>
      <p:sp>
        <p:nvSpPr>
          <p:cNvPr id="6" name="Slide Number Placeholder 5">
            <a:extLst>
              <a:ext uri="{FF2B5EF4-FFF2-40B4-BE49-F238E27FC236}">
                <a16:creationId xmlns:a16="http://schemas.microsoft.com/office/drawing/2014/main" id="{C57C5A80-3661-1F4B-8094-26F56EAC2896}"/>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2573210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C5983-65CC-284B-9DC5-46EA60D71DFE}"/>
              </a:ext>
            </a:extLst>
          </p:cNvPr>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D9108ADB-4FFD-1C47-84AC-D1C03454DD57}"/>
              </a:ext>
            </a:extLst>
          </p:cNvPr>
          <p:cNvSpPr>
            <a:spLocks noGrp="1"/>
          </p:cNvSpPr>
          <p:nvPr>
            <p:ph idx="1"/>
          </p:nvPr>
        </p:nvSpPr>
        <p:spPr/>
        <p:txBody>
          <a:bodyPr/>
          <a:lstStyle>
            <a:lvl1pPr>
              <a:defRPr>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97EA89-F242-CB47-ADA6-9E5DB3567AC1}"/>
              </a:ext>
            </a:extLst>
          </p:cNvPr>
          <p:cNvSpPr>
            <a:spLocks noGrp="1"/>
          </p:cNvSpPr>
          <p:nvPr>
            <p:ph type="dt" sz="half" idx="10"/>
          </p:nvPr>
        </p:nvSpPr>
        <p:spPr/>
        <p:txBody>
          <a:bodyPr/>
          <a:lstStyle/>
          <a:p>
            <a:fld id="{FFB509D1-4111-9049-A7C7-D9587837F4CA}" type="datetime1">
              <a:rPr lang="en-CA" smtClean="0"/>
              <a:t>2024-10-08</a:t>
            </a:fld>
            <a:endParaRPr lang="en-US"/>
          </a:p>
        </p:txBody>
      </p:sp>
      <p:sp>
        <p:nvSpPr>
          <p:cNvPr id="5" name="Footer Placeholder 4">
            <a:extLst>
              <a:ext uri="{FF2B5EF4-FFF2-40B4-BE49-F238E27FC236}">
                <a16:creationId xmlns:a16="http://schemas.microsoft.com/office/drawing/2014/main" id="{CEC89AD2-2D63-5148-BB48-26E28C57A71A}"/>
              </a:ext>
            </a:extLst>
          </p:cNvPr>
          <p:cNvSpPr>
            <a:spLocks noGrp="1"/>
          </p:cNvSpPr>
          <p:nvPr>
            <p:ph type="ftr" sz="quarter" idx="11"/>
          </p:nvPr>
        </p:nvSpPr>
        <p:spPr/>
        <p:txBody>
          <a:bodyPr/>
          <a:lstStyle/>
          <a:p>
            <a:r>
              <a:rPr lang="en-US"/>
              <a:t>Presentation Title Here</a:t>
            </a:r>
          </a:p>
        </p:txBody>
      </p:sp>
      <p:sp>
        <p:nvSpPr>
          <p:cNvPr id="6" name="Slide Number Placeholder 5">
            <a:extLst>
              <a:ext uri="{FF2B5EF4-FFF2-40B4-BE49-F238E27FC236}">
                <a16:creationId xmlns:a16="http://schemas.microsoft.com/office/drawing/2014/main" id="{9D5766ED-0A1D-3A4C-AD28-30F50ABC8BB3}"/>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86383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8A51A-3D99-6248-91CA-4901799C11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D0E13B-643D-744C-A910-092B065A8C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D0EA85-E0D6-C344-8753-0ED409499E3F}"/>
              </a:ext>
            </a:extLst>
          </p:cNvPr>
          <p:cNvSpPr>
            <a:spLocks noGrp="1"/>
          </p:cNvSpPr>
          <p:nvPr>
            <p:ph type="dt" sz="half" idx="10"/>
          </p:nvPr>
        </p:nvSpPr>
        <p:spPr/>
        <p:txBody>
          <a:bodyPr/>
          <a:lstStyle/>
          <a:p>
            <a:fld id="{2C332993-D56F-C346-A8D8-5A819A918941}" type="datetime1">
              <a:rPr lang="en-CA" smtClean="0"/>
              <a:t>2024-10-08</a:t>
            </a:fld>
            <a:endParaRPr lang="en-US"/>
          </a:p>
        </p:txBody>
      </p:sp>
      <p:sp>
        <p:nvSpPr>
          <p:cNvPr id="5" name="Footer Placeholder 4">
            <a:extLst>
              <a:ext uri="{FF2B5EF4-FFF2-40B4-BE49-F238E27FC236}">
                <a16:creationId xmlns:a16="http://schemas.microsoft.com/office/drawing/2014/main" id="{4A2C04B7-D366-654A-B846-B2C777A95300}"/>
              </a:ext>
            </a:extLst>
          </p:cNvPr>
          <p:cNvSpPr>
            <a:spLocks noGrp="1"/>
          </p:cNvSpPr>
          <p:nvPr>
            <p:ph type="ftr" sz="quarter" idx="11"/>
          </p:nvPr>
        </p:nvSpPr>
        <p:spPr/>
        <p:txBody>
          <a:bodyPr/>
          <a:lstStyle/>
          <a:p>
            <a:r>
              <a:rPr lang="en-US"/>
              <a:t>Presentation Title Here</a:t>
            </a:r>
          </a:p>
        </p:txBody>
      </p:sp>
      <p:sp>
        <p:nvSpPr>
          <p:cNvPr id="6" name="Slide Number Placeholder 5">
            <a:extLst>
              <a:ext uri="{FF2B5EF4-FFF2-40B4-BE49-F238E27FC236}">
                <a16:creationId xmlns:a16="http://schemas.microsoft.com/office/drawing/2014/main" id="{85093FAA-DF34-8D43-B3D0-930534E3B6C4}"/>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3222604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B08A6-E64B-774E-B2AB-00AA07C49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522D0E-0219-A34B-B1A8-1062206348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6077FF-5635-1546-8625-9914F4455D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3953D0-45EE-3344-A463-8109E1DCEFD9}"/>
              </a:ext>
            </a:extLst>
          </p:cNvPr>
          <p:cNvSpPr>
            <a:spLocks noGrp="1"/>
          </p:cNvSpPr>
          <p:nvPr>
            <p:ph type="dt" sz="half" idx="10"/>
          </p:nvPr>
        </p:nvSpPr>
        <p:spPr/>
        <p:txBody>
          <a:bodyPr/>
          <a:lstStyle/>
          <a:p>
            <a:fld id="{603DB339-B6D8-5F49-95F3-EA9B7DFDAB15}" type="datetime1">
              <a:rPr lang="en-CA" smtClean="0"/>
              <a:t>2024-10-08</a:t>
            </a:fld>
            <a:endParaRPr lang="en-US"/>
          </a:p>
        </p:txBody>
      </p:sp>
      <p:sp>
        <p:nvSpPr>
          <p:cNvPr id="6" name="Footer Placeholder 5">
            <a:extLst>
              <a:ext uri="{FF2B5EF4-FFF2-40B4-BE49-F238E27FC236}">
                <a16:creationId xmlns:a16="http://schemas.microsoft.com/office/drawing/2014/main" id="{64368EA5-F0E0-D24D-9620-E22C2EA36127}"/>
              </a:ext>
            </a:extLst>
          </p:cNvPr>
          <p:cNvSpPr>
            <a:spLocks noGrp="1"/>
          </p:cNvSpPr>
          <p:nvPr>
            <p:ph type="ftr" sz="quarter" idx="11"/>
          </p:nvPr>
        </p:nvSpPr>
        <p:spPr/>
        <p:txBody>
          <a:bodyPr/>
          <a:lstStyle/>
          <a:p>
            <a:r>
              <a:rPr lang="en-US"/>
              <a:t>Presentation Title Here</a:t>
            </a:r>
          </a:p>
        </p:txBody>
      </p:sp>
      <p:sp>
        <p:nvSpPr>
          <p:cNvPr id="7" name="Slide Number Placeholder 6">
            <a:extLst>
              <a:ext uri="{FF2B5EF4-FFF2-40B4-BE49-F238E27FC236}">
                <a16:creationId xmlns:a16="http://schemas.microsoft.com/office/drawing/2014/main" id="{2D6D6091-AF3A-6245-84EF-89EFF88E4E8A}"/>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1222077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5C914-F8FC-5747-8EAC-F60A6ABC60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9EC422-34EB-F048-B793-98D2D537DE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D76408-2703-B247-8C4E-6182776AB5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445365-EFD2-8841-B916-9726FFA9E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78871C-6D10-554D-BD4C-460C34DA95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21AFA9-BF98-594A-AB0D-927B6F0E3A76}"/>
              </a:ext>
            </a:extLst>
          </p:cNvPr>
          <p:cNvSpPr>
            <a:spLocks noGrp="1"/>
          </p:cNvSpPr>
          <p:nvPr>
            <p:ph type="dt" sz="half" idx="10"/>
          </p:nvPr>
        </p:nvSpPr>
        <p:spPr/>
        <p:txBody>
          <a:bodyPr/>
          <a:lstStyle/>
          <a:p>
            <a:fld id="{5C94C680-4F36-EC49-9E4F-21E53515B316}" type="datetime1">
              <a:rPr lang="en-CA" smtClean="0"/>
              <a:t>2024-10-08</a:t>
            </a:fld>
            <a:endParaRPr lang="en-US"/>
          </a:p>
        </p:txBody>
      </p:sp>
      <p:sp>
        <p:nvSpPr>
          <p:cNvPr id="8" name="Footer Placeholder 7">
            <a:extLst>
              <a:ext uri="{FF2B5EF4-FFF2-40B4-BE49-F238E27FC236}">
                <a16:creationId xmlns:a16="http://schemas.microsoft.com/office/drawing/2014/main" id="{D1B9D1C1-151D-3D4C-A1A9-88239CDD2898}"/>
              </a:ext>
            </a:extLst>
          </p:cNvPr>
          <p:cNvSpPr>
            <a:spLocks noGrp="1"/>
          </p:cNvSpPr>
          <p:nvPr>
            <p:ph type="ftr" sz="quarter" idx="11"/>
          </p:nvPr>
        </p:nvSpPr>
        <p:spPr/>
        <p:txBody>
          <a:bodyPr/>
          <a:lstStyle/>
          <a:p>
            <a:r>
              <a:rPr lang="en-US"/>
              <a:t>Presentation Title Here</a:t>
            </a:r>
          </a:p>
        </p:txBody>
      </p:sp>
      <p:sp>
        <p:nvSpPr>
          <p:cNvPr id="9" name="Slide Number Placeholder 8">
            <a:extLst>
              <a:ext uri="{FF2B5EF4-FFF2-40B4-BE49-F238E27FC236}">
                <a16:creationId xmlns:a16="http://schemas.microsoft.com/office/drawing/2014/main" id="{BF5FA090-B1F8-DF47-AB35-A228BBB32A47}"/>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3003853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E9DB7-BDFB-D14E-828C-F02EFE7991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FA341B-65EC-F347-8FD3-29BECCF8A5DA}"/>
              </a:ext>
            </a:extLst>
          </p:cNvPr>
          <p:cNvSpPr>
            <a:spLocks noGrp="1"/>
          </p:cNvSpPr>
          <p:nvPr>
            <p:ph type="dt" sz="half" idx="10"/>
          </p:nvPr>
        </p:nvSpPr>
        <p:spPr/>
        <p:txBody>
          <a:bodyPr/>
          <a:lstStyle/>
          <a:p>
            <a:fld id="{D7932F35-3EC9-FB41-8F51-4A471C65CE15}" type="datetime1">
              <a:rPr lang="en-CA" smtClean="0"/>
              <a:t>2024-10-08</a:t>
            </a:fld>
            <a:endParaRPr lang="en-US"/>
          </a:p>
        </p:txBody>
      </p:sp>
      <p:sp>
        <p:nvSpPr>
          <p:cNvPr id="4" name="Footer Placeholder 3">
            <a:extLst>
              <a:ext uri="{FF2B5EF4-FFF2-40B4-BE49-F238E27FC236}">
                <a16:creationId xmlns:a16="http://schemas.microsoft.com/office/drawing/2014/main" id="{BBF8D942-85B5-FC4C-9468-1CE662104AC6}"/>
              </a:ext>
            </a:extLst>
          </p:cNvPr>
          <p:cNvSpPr>
            <a:spLocks noGrp="1"/>
          </p:cNvSpPr>
          <p:nvPr>
            <p:ph type="ftr" sz="quarter" idx="11"/>
          </p:nvPr>
        </p:nvSpPr>
        <p:spPr/>
        <p:txBody>
          <a:bodyPr/>
          <a:lstStyle/>
          <a:p>
            <a:r>
              <a:rPr lang="en-US"/>
              <a:t>Presentation Title Here</a:t>
            </a:r>
          </a:p>
        </p:txBody>
      </p:sp>
      <p:sp>
        <p:nvSpPr>
          <p:cNvPr id="5" name="Slide Number Placeholder 4">
            <a:extLst>
              <a:ext uri="{FF2B5EF4-FFF2-40B4-BE49-F238E27FC236}">
                <a16:creationId xmlns:a16="http://schemas.microsoft.com/office/drawing/2014/main" id="{F49F9D44-06DE-E540-819F-C9618C441EFB}"/>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1127571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37E3D0-BB13-5C4E-B2CD-D5543250D49A}"/>
              </a:ext>
            </a:extLst>
          </p:cNvPr>
          <p:cNvSpPr>
            <a:spLocks noGrp="1"/>
          </p:cNvSpPr>
          <p:nvPr>
            <p:ph type="dt" sz="half" idx="10"/>
          </p:nvPr>
        </p:nvSpPr>
        <p:spPr/>
        <p:txBody>
          <a:bodyPr/>
          <a:lstStyle/>
          <a:p>
            <a:fld id="{393B8296-E988-8F4E-9ABF-90B775FEFFF9}" type="datetime1">
              <a:rPr lang="en-CA" smtClean="0"/>
              <a:t>2024-10-08</a:t>
            </a:fld>
            <a:endParaRPr lang="en-US"/>
          </a:p>
        </p:txBody>
      </p:sp>
      <p:sp>
        <p:nvSpPr>
          <p:cNvPr id="3" name="Footer Placeholder 2">
            <a:extLst>
              <a:ext uri="{FF2B5EF4-FFF2-40B4-BE49-F238E27FC236}">
                <a16:creationId xmlns:a16="http://schemas.microsoft.com/office/drawing/2014/main" id="{9F7FB1A6-D49F-FC4B-A257-0AC7D8D43272}"/>
              </a:ext>
            </a:extLst>
          </p:cNvPr>
          <p:cNvSpPr>
            <a:spLocks noGrp="1"/>
          </p:cNvSpPr>
          <p:nvPr>
            <p:ph type="ftr" sz="quarter" idx="11"/>
          </p:nvPr>
        </p:nvSpPr>
        <p:spPr/>
        <p:txBody>
          <a:bodyPr/>
          <a:lstStyle/>
          <a:p>
            <a:r>
              <a:rPr lang="en-US"/>
              <a:t>Presentation Title Here</a:t>
            </a:r>
          </a:p>
        </p:txBody>
      </p:sp>
      <p:sp>
        <p:nvSpPr>
          <p:cNvPr id="4" name="Slide Number Placeholder 3">
            <a:extLst>
              <a:ext uri="{FF2B5EF4-FFF2-40B4-BE49-F238E27FC236}">
                <a16:creationId xmlns:a16="http://schemas.microsoft.com/office/drawing/2014/main" id="{5BF86F28-8B05-A542-A7D6-2FCFFB91C93A}"/>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3888760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E86FE-1B99-A942-8FB9-BBD2CC48BF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71D2B0-FA97-664A-8E0D-77ED21AB58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657785-D2D0-564B-A387-DBC28230A5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BCC67C-C7B7-7A41-80E6-DA5FA0173AC6}"/>
              </a:ext>
            </a:extLst>
          </p:cNvPr>
          <p:cNvSpPr>
            <a:spLocks noGrp="1"/>
          </p:cNvSpPr>
          <p:nvPr>
            <p:ph type="dt" sz="half" idx="10"/>
          </p:nvPr>
        </p:nvSpPr>
        <p:spPr/>
        <p:txBody>
          <a:bodyPr/>
          <a:lstStyle/>
          <a:p>
            <a:fld id="{08786A88-8F62-8144-B6E4-45C09808E6FF}" type="datetime1">
              <a:rPr lang="en-CA" smtClean="0"/>
              <a:t>2024-10-08</a:t>
            </a:fld>
            <a:endParaRPr lang="en-US"/>
          </a:p>
        </p:txBody>
      </p:sp>
      <p:sp>
        <p:nvSpPr>
          <p:cNvPr id="6" name="Footer Placeholder 5">
            <a:extLst>
              <a:ext uri="{FF2B5EF4-FFF2-40B4-BE49-F238E27FC236}">
                <a16:creationId xmlns:a16="http://schemas.microsoft.com/office/drawing/2014/main" id="{D48F3A8E-9861-0648-8F13-177F2107F2C1}"/>
              </a:ext>
            </a:extLst>
          </p:cNvPr>
          <p:cNvSpPr>
            <a:spLocks noGrp="1"/>
          </p:cNvSpPr>
          <p:nvPr>
            <p:ph type="ftr" sz="quarter" idx="11"/>
          </p:nvPr>
        </p:nvSpPr>
        <p:spPr/>
        <p:txBody>
          <a:bodyPr/>
          <a:lstStyle/>
          <a:p>
            <a:r>
              <a:rPr lang="en-US"/>
              <a:t>Presentation Title Here</a:t>
            </a:r>
          </a:p>
        </p:txBody>
      </p:sp>
      <p:sp>
        <p:nvSpPr>
          <p:cNvPr id="7" name="Slide Number Placeholder 6">
            <a:extLst>
              <a:ext uri="{FF2B5EF4-FFF2-40B4-BE49-F238E27FC236}">
                <a16:creationId xmlns:a16="http://schemas.microsoft.com/office/drawing/2014/main" id="{BD04C48C-51F0-A340-A61E-43C0278742A7}"/>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778866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F7F29-0385-C648-AE76-CBDBF24BD6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C53E91-256D-1849-A62C-E75A8FC2EC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468307-2EFA-504E-B253-D93CFB4BD0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B42BE2-8F06-C448-B1EB-1A87BB87A9A9}"/>
              </a:ext>
            </a:extLst>
          </p:cNvPr>
          <p:cNvSpPr>
            <a:spLocks noGrp="1"/>
          </p:cNvSpPr>
          <p:nvPr>
            <p:ph type="dt" sz="half" idx="10"/>
          </p:nvPr>
        </p:nvSpPr>
        <p:spPr/>
        <p:txBody>
          <a:bodyPr/>
          <a:lstStyle/>
          <a:p>
            <a:fld id="{51BBAC98-3771-8A46-B484-A9E69449182C}" type="datetime1">
              <a:rPr lang="en-CA" smtClean="0"/>
              <a:t>2024-10-08</a:t>
            </a:fld>
            <a:endParaRPr lang="en-US"/>
          </a:p>
        </p:txBody>
      </p:sp>
      <p:sp>
        <p:nvSpPr>
          <p:cNvPr id="6" name="Footer Placeholder 5">
            <a:extLst>
              <a:ext uri="{FF2B5EF4-FFF2-40B4-BE49-F238E27FC236}">
                <a16:creationId xmlns:a16="http://schemas.microsoft.com/office/drawing/2014/main" id="{C55C908D-797C-504F-9304-30D2B1096B70}"/>
              </a:ext>
            </a:extLst>
          </p:cNvPr>
          <p:cNvSpPr>
            <a:spLocks noGrp="1"/>
          </p:cNvSpPr>
          <p:nvPr>
            <p:ph type="ftr" sz="quarter" idx="11"/>
          </p:nvPr>
        </p:nvSpPr>
        <p:spPr/>
        <p:txBody>
          <a:bodyPr/>
          <a:lstStyle/>
          <a:p>
            <a:r>
              <a:rPr lang="en-US"/>
              <a:t>Presentation Title Here</a:t>
            </a:r>
          </a:p>
        </p:txBody>
      </p:sp>
      <p:sp>
        <p:nvSpPr>
          <p:cNvPr id="7" name="Slide Number Placeholder 6">
            <a:extLst>
              <a:ext uri="{FF2B5EF4-FFF2-40B4-BE49-F238E27FC236}">
                <a16:creationId xmlns:a16="http://schemas.microsoft.com/office/drawing/2014/main" id="{CA5C54D1-E38B-A14F-A182-047AA088E54A}"/>
              </a:ext>
            </a:extLst>
          </p:cNvPr>
          <p:cNvSpPr>
            <a:spLocks noGrp="1"/>
          </p:cNvSpPr>
          <p:nvPr>
            <p:ph type="sldNum" sz="quarter" idx="12"/>
          </p:nvPr>
        </p:nvSpPr>
        <p:spPr/>
        <p:txBody>
          <a:bodyPr/>
          <a:lstStyle/>
          <a:p>
            <a:fld id="{5A23CA85-7CCA-FF4E-8399-A74E2495C7E4}" type="slidenum">
              <a:rPr lang="en-US" smtClean="0"/>
              <a:t>‹#›</a:t>
            </a:fld>
            <a:endParaRPr lang="en-US"/>
          </a:p>
        </p:txBody>
      </p:sp>
    </p:spTree>
    <p:extLst>
      <p:ext uri="{BB962C8B-B14F-4D97-AF65-F5344CB8AC3E}">
        <p14:creationId xmlns:p14="http://schemas.microsoft.com/office/powerpoint/2010/main" val="1593482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B8C37A-0798-D844-B8D2-CE508AAD1B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C50FDA-84F9-7B49-A145-1B2503C57E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D1E50-6E2A-2241-AE4E-69EBE8EEB8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defRPr>
            </a:lvl1pPr>
          </a:lstStyle>
          <a:p>
            <a:fld id="{3C2D14BA-99E5-C840-AC24-7F8EF0D92BC5}" type="datetime1">
              <a:rPr lang="en-CA" smtClean="0"/>
              <a:pPr/>
              <a:t>2024-10-08</a:t>
            </a:fld>
            <a:endParaRPr lang="en-US"/>
          </a:p>
        </p:txBody>
      </p:sp>
      <p:sp>
        <p:nvSpPr>
          <p:cNvPr id="5" name="Footer Placeholder 4">
            <a:extLst>
              <a:ext uri="{FF2B5EF4-FFF2-40B4-BE49-F238E27FC236}">
                <a16:creationId xmlns:a16="http://schemas.microsoft.com/office/drawing/2014/main" id="{C85805F7-2E59-0042-94FD-294F8D555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rial" panose="020B0604020202020204" pitchFamily="34" charset="0"/>
              </a:defRPr>
            </a:lvl1pPr>
          </a:lstStyle>
          <a:p>
            <a:r>
              <a:rPr lang="en-US"/>
              <a:t>Presentation Title Here</a:t>
            </a:r>
          </a:p>
        </p:txBody>
      </p:sp>
      <p:sp>
        <p:nvSpPr>
          <p:cNvPr id="6" name="Slide Number Placeholder 5">
            <a:extLst>
              <a:ext uri="{FF2B5EF4-FFF2-40B4-BE49-F238E27FC236}">
                <a16:creationId xmlns:a16="http://schemas.microsoft.com/office/drawing/2014/main" id="{DD0E4EFF-B100-8C4C-8428-E34BEC022A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rial" panose="020B0604020202020204" pitchFamily="34" charset="0"/>
              </a:defRPr>
            </a:lvl1pPr>
          </a:lstStyle>
          <a:p>
            <a:fld id="{5A23CA85-7CCA-FF4E-8399-A74E2495C7E4}" type="slidenum">
              <a:rPr lang="en-US" smtClean="0"/>
              <a:pPr/>
              <a:t>‹#›</a:t>
            </a:fld>
            <a:endParaRPr lang="en-US"/>
          </a:p>
        </p:txBody>
      </p:sp>
    </p:spTree>
    <p:extLst>
      <p:ext uri="{BB962C8B-B14F-4D97-AF65-F5344CB8AC3E}">
        <p14:creationId xmlns:p14="http://schemas.microsoft.com/office/powerpoint/2010/main" val="6901335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baseline="0">
          <a:solidFill>
            <a:schemeClr val="tx1"/>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baseline="0">
          <a:solidFill>
            <a:schemeClr val="tx1"/>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dsa.cerdi.edu.a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mailto:PI@uog.ca"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B6CBF58D-5C4B-884E-8798-2FAB9FD9456A}"/>
              </a:ext>
            </a:extLst>
          </p:cNvPr>
          <p:cNvSpPr txBox="1">
            <a:spLocks/>
          </p:cNvSpPr>
          <p:nvPr/>
        </p:nvSpPr>
        <p:spPr>
          <a:xfrm>
            <a:off x="509723" y="1206630"/>
            <a:ext cx="4411068" cy="26983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000" b="1"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Governance – Data Request</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000" b="1"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Managing Data Access Requests with DRT (Data Access Request Tracker)</a:t>
            </a:r>
          </a:p>
        </p:txBody>
      </p:sp>
      <p:sp>
        <p:nvSpPr>
          <p:cNvPr id="21" name="Title 1">
            <a:extLst>
              <a:ext uri="{FF2B5EF4-FFF2-40B4-BE49-F238E27FC236}">
                <a16:creationId xmlns:a16="http://schemas.microsoft.com/office/drawing/2014/main" id="{77CA01A7-D839-BD44-806C-EBA8E07C3976}"/>
              </a:ext>
            </a:extLst>
          </p:cNvPr>
          <p:cNvSpPr txBox="1">
            <a:spLocks/>
          </p:cNvSpPr>
          <p:nvPr/>
        </p:nvSpPr>
        <p:spPr>
          <a:xfrm>
            <a:off x="509723" y="4128275"/>
            <a:ext cx="1959877" cy="34988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Arial"/>
                <a:ea typeface="+mj-ea"/>
                <a:cs typeface="Arial"/>
              </a:rPr>
              <a:t>Setayesh Sanavi</a:t>
            </a:r>
            <a:endParaRPr kumimoji="0" lang="en-US" sz="6000" b="0" i="0" u="none" strike="noStrike" kern="1200" cap="none" spc="0" normalizeH="0" baseline="0" noProof="0">
              <a:ln>
                <a:noFill/>
              </a:ln>
              <a:solidFill>
                <a:srgbClr val="000000"/>
              </a:solidFill>
              <a:effectLst/>
              <a:uLnTx/>
              <a:uFillTx/>
              <a:latin typeface="Calibri" panose="020F0502020204030204"/>
              <a:ea typeface="+mj-ea"/>
              <a:cs typeface="+mj-cs"/>
            </a:endParaRPr>
          </a:p>
        </p:txBody>
      </p:sp>
    </p:spTree>
    <p:extLst>
      <p:ext uri="{BB962C8B-B14F-4D97-AF65-F5344CB8AC3E}">
        <p14:creationId xmlns:p14="http://schemas.microsoft.com/office/powerpoint/2010/main" val="2194001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a:extLst>
              <a:ext uri="{FF2B5EF4-FFF2-40B4-BE49-F238E27FC236}">
                <a16:creationId xmlns:a16="http://schemas.microsoft.com/office/drawing/2014/main" id="{ABD83B62-6276-2331-075B-EA7D621C60C3}"/>
              </a:ext>
            </a:extLst>
          </p:cNvPr>
          <p:cNvGraphicFramePr>
            <a:graphicFrameLocks noGrp="1"/>
          </p:cNvGraphicFramePr>
          <p:nvPr>
            <p:ph idx="1"/>
            <p:extLst>
              <p:ext uri="{D42A27DB-BD31-4B8C-83A1-F6EECF244321}">
                <p14:modId xmlns:p14="http://schemas.microsoft.com/office/powerpoint/2010/main" val="51765558"/>
              </p:ext>
            </p:extLst>
          </p:nvPr>
        </p:nvGraphicFramePr>
        <p:xfrm>
          <a:off x="838200" y="1825624"/>
          <a:ext cx="11021008" cy="1554480"/>
        </p:xfrm>
        <a:graphic>
          <a:graphicData uri="http://schemas.openxmlformats.org/drawingml/2006/table">
            <a:tbl>
              <a:tblPr firstRow="1" bandRow="1">
                <a:tableStyleId>{5C22544A-7EE6-4342-B048-85BDC9FD1C3A}</a:tableStyleId>
              </a:tblPr>
              <a:tblGrid>
                <a:gridCol w="1643743">
                  <a:extLst>
                    <a:ext uri="{9D8B030D-6E8A-4147-A177-3AD203B41FA5}">
                      <a16:colId xmlns:a16="http://schemas.microsoft.com/office/drawing/2014/main" val="3271388254"/>
                    </a:ext>
                  </a:extLst>
                </a:gridCol>
                <a:gridCol w="1782147">
                  <a:extLst>
                    <a:ext uri="{9D8B030D-6E8A-4147-A177-3AD203B41FA5}">
                      <a16:colId xmlns:a16="http://schemas.microsoft.com/office/drawing/2014/main" val="1315217306"/>
                    </a:ext>
                  </a:extLst>
                </a:gridCol>
                <a:gridCol w="2416628">
                  <a:extLst>
                    <a:ext uri="{9D8B030D-6E8A-4147-A177-3AD203B41FA5}">
                      <a16:colId xmlns:a16="http://schemas.microsoft.com/office/drawing/2014/main" val="329843448"/>
                    </a:ext>
                  </a:extLst>
                </a:gridCol>
                <a:gridCol w="5178490">
                  <a:extLst>
                    <a:ext uri="{9D8B030D-6E8A-4147-A177-3AD203B41FA5}">
                      <a16:colId xmlns:a16="http://schemas.microsoft.com/office/drawing/2014/main" val="2942536511"/>
                    </a:ext>
                  </a:extLst>
                </a:gridCol>
              </a:tblGrid>
              <a:tr h="608078">
                <a:tc>
                  <a:txBody>
                    <a:bodyPr/>
                    <a:lstStyle/>
                    <a:p>
                      <a:pPr algn="ctr"/>
                      <a:r>
                        <a:rPr lang="en-US" dirty="0" err="1"/>
                        <a:t>negotiation_ID</a:t>
                      </a:r>
                      <a:endParaRPr lang="en-US" dirty="0"/>
                    </a:p>
                  </a:txBody>
                  <a:tcPr/>
                </a:tc>
                <a:tc>
                  <a:txBody>
                    <a:bodyPr/>
                    <a:lstStyle/>
                    <a:p>
                      <a:pPr algn="ctr"/>
                      <a:r>
                        <a:rPr lang="en-US" err="1"/>
                        <a:t>questionnaire_ID</a:t>
                      </a:r>
                      <a:endParaRPr lang="en-US"/>
                    </a:p>
                  </a:txBody>
                  <a:tcPr/>
                </a:tc>
                <a:tc>
                  <a:txBody>
                    <a:bodyPr/>
                    <a:lstStyle/>
                    <a:p>
                      <a:pPr algn="ctr"/>
                      <a:r>
                        <a:rPr lang="en-US" err="1"/>
                        <a:t>archive_timestamp</a:t>
                      </a:r>
                      <a:endParaRPr lang="en-US"/>
                    </a:p>
                  </a:txBody>
                  <a:tcPr/>
                </a:tc>
                <a:tc>
                  <a:txBody>
                    <a:bodyPr/>
                    <a:lstStyle/>
                    <a:p>
                      <a:pPr algn="ctr"/>
                      <a:r>
                        <a:rPr lang="en-US" dirty="0" err="1"/>
                        <a:t>archived_data</a:t>
                      </a:r>
                      <a:endParaRPr lang="en-US" dirty="0"/>
                    </a:p>
                  </a:txBody>
                  <a:tcPr/>
                </a:tc>
                <a:extLst>
                  <a:ext uri="{0D108BD9-81ED-4DB2-BD59-A6C34878D82A}">
                    <a16:rowId xmlns:a16="http://schemas.microsoft.com/office/drawing/2014/main" val="3690416004"/>
                  </a:ext>
                </a:extLst>
              </a:tr>
              <a:tr h="608078">
                <a:tc>
                  <a:txBody>
                    <a:bodyPr/>
                    <a:lstStyle/>
                    <a:p>
                      <a:r>
                        <a:rPr lang="en-US" dirty="0"/>
                        <a:t>0001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err="1"/>
                        <a:t>Elkjnb;kjkndfg</a:t>
                      </a:r>
                      <a:endParaRPr lang="en-US" sz="1800"/>
                    </a:p>
                  </a:txBody>
                  <a:tcPr/>
                </a:tc>
                <a:tc>
                  <a:txBody>
                    <a:bodyPr/>
                    <a:lstStyle/>
                    <a:p>
                      <a:r>
                        <a:rPr lang="en-US"/>
                        <a:t>2024-09-15T12:00:00Z</a:t>
                      </a:r>
                    </a:p>
                  </a:txBody>
                  <a:tcPr/>
                </a:tc>
                <a:tc>
                  <a:txBody>
                    <a:bodyPr/>
                    <a:lstStyle/>
                    <a:p>
                      <a:r>
                        <a:rPr lang="en-US" dirty="0"/>
                        <a:t>"</a:t>
                      </a:r>
                      <a:r>
                        <a:rPr lang="en-US" dirty="0" err="1"/>
                        <a:t>requestor_responses</a:t>
                      </a:r>
                      <a:r>
                        <a:rPr lang="en-US" dirty="0"/>
                        <a:t>": { "q1": "John", "q2": "Doe", "q3": "good" }, "</a:t>
                      </a:r>
                      <a:r>
                        <a:rPr lang="en-US" dirty="0" err="1"/>
                        <a:t>owner_responses</a:t>
                      </a:r>
                      <a:r>
                        <a:rPr lang="en-US" dirty="0"/>
                        <a:t>": { "comment": "Clarified methodology, approved." } }</a:t>
                      </a:r>
                    </a:p>
                  </a:txBody>
                  <a:tcPr/>
                </a:tc>
                <a:extLst>
                  <a:ext uri="{0D108BD9-81ED-4DB2-BD59-A6C34878D82A}">
                    <a16:rowId xmlns:a16="http://schemas.microsoft.com/office/drawing/2014/main" val="2252573716"/>
                  </a:ext>
                </a:extLst>
              </a:tr>
            </a:tbl>
          </a:graphicData>
        </a:graphic>
      </p:graphicFrame>
      <p:sp>
        <p:nvSpPr>
          <p:cNvPr id="4" name="Footer Placeholder 3">
            <a:extLst>
              <a:ext uri="{FF2B5EF4-FFF2-40B4-BE49-F238E27FC236}">
                <a16:creationId xmlns:a16="http://schemas.microsoft.com/office/drawing/2014/main" id="{FD7CB424-DCB2-DF0A-ADD7-8B3DF47776E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Presentation Title Here</a:t>
            </a:r>
          </a:p>
        </p:txBody>
      </p:sp>
      <p:sp>
        <p:nvSpPr>
          <p:cNvPr id="5" name="Slide Number Placeholder 4">
            <a:extLst>
              <a:ext uri="{FF2B5EF4-FFF2-40B4-BE49-F238E27FC236}">
                <a16:creationId xmlns:a16="http://schemas.microsoft.com/office/drawing/2014/main" id="{3C14A7BF-1AE0-EB5A-E1A2-6AB39A9055A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000000">
                    <a:tint val="75000"/>
                  </a:srgbClr>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endParaRPr>
          </a:p>
        </p:txBody>
      </p:sp>
      <p:sp>
        <p:nvSpPr>
          <p:cNvPr id="31" name="TextBox 30">
            <a:extLst>
              <a:ext uri="{FF2B5EF4-FFF2-40B4-BE49-F238E27FC236}">
                <a16:creationId xmlns:a16="http://schemas.microsoft.com/office/drawing/2014/main" id="{438F94C3-CA5A-A0D7-1EAA-9A84F85B5AAF}"/>
              </a:ext>
            </a:extLst>
          </p:cNvPr>
          <p:cNvSpPr txBox="1"/>
          <p:nvPr/>
        </p:nvSpPr>
        <p:spPr>
          <a:xfrm>
            <a:off x="1324947" y="727787"/>
            <a:ext cx="493589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Calibri" panose="020F0502020204030204"/>
                <a:ea typeface="+mn-ea"/>
                <a:cs typeface="+mn-cs"/>
              </a:rPr>
              <a:t>Archived Negotiations Table: in DRT</a:t>
            </a:r>
          </a:p>
        </p:txBody>
      </p:sp>
      <p:sp>
        <p:nvSpPr>
          <p:cNvPr id="32" name="TextBox 31">
            <a:extLst>
              <a:ext uri="{FF2B5EF4-FFF2-40B4-BE49-F238E27FC236}">
                <a16:creationId xmlns:a16="http://schemas.microsoft.com/office/drawing/2014/main" id="{5D957885-C0B3-0816-71B9-D4D060C0B231}"/>
              </a:ext>
            </a:extLst>
          </p:cNvPr>
          <p:cNvSpPr txBox="1"/>
          <p:nvPr/>
        </p:nvSpPr>
        <p:spPr>
          <a:xfrm>
            <a:off x="838200" y="3769566"/>
            <a:ext cx="10843727" cy="132343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negotiation_ID</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Reference to the negotiation from the </a:t>
            </a:r>
            <a:r>
              <a:rPr kumimoji="0" lang="en-US" sz="2000" b="0" i="0" u="none" strike="noStrike" kern="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NLink</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table.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questionnaire_ID</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Maintains a reference to the questionnaire that was used in the negotiation.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archive_timestamp</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Timestamp of when the negotiation was archived.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Archived Data: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Contains the entire conversation history in a JSON format for easy retrieval.</a:t>
            </a:r>
          </a:p>
        </p:txBody>
      </p:sp>
    </p:spTree>
    <p:extLst>
      <p:ext uri="{BB962C8B-B14F-4D97-AF65-F5344CB8AC3E}">
        <p14:creationId xmlns:p14="http://schemas.microsoft.com/office/powerpoint/2010/main" val="421792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244291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Current State</a:t>
            </a:r>
          </a:p>
        </p:txBody>
      </p:sp>
      <p:grpSp>
        <p:nvGrpSpPr>
          <p:cNvPr id="16" name="Group 15">
            <a:extLst>
              <a:ext uri="{FF2B5EF4-FFF2-40B4-BE49-F238E27FC236}">
                <a16:creationId xmlns:a16="http://schemas.microsoft.com/office/drawing/2014/main" id="{3698AD55-98AC-6C6D-828D-33904F130F68}"/>
              </a:ext>
            </a:extLst>
          </p:cNvPr>
          <p:cNvGrpSpPr/>
          <p:nvPr/>
        </p:nvGrpSpPr>
        <p:grpSpPr>
          <a:xfrm>
            <a:off x="828757" y="964726"/>
            <a:ext cx="8976146" cy="4602061"/>
            <a:chOff x="828757" y="964726"/>
            <a:chExt cx="8976146" cy="4602061"/>
          </a:xfrm>
        </p:grpSpPr>
        <p:sp>
          <p:nvSpPr>
            <p:cNvPr id="6" name="Rectangle 5">
              <a:extLst>
                <a:ext uri="{FF2B5EF4-FFF2-40B4-BE49-F238E27FC236}">
                  <a16:creationId xmlns:a16="http://schemas.microsoft.com/office/drawing/2014/main" id="{515381DB-9A2A-52DA-6CA9-7E0CCAD8F131}"/>
                </a:ext>
              </a:extLst>
            </p:cNvPr>
            <p:cNvSpPr/>
            <p:nvPr/>
          </p:nvSpPr>
          <p:spPr>
            <a:xfrm>
              <a:off x="5658416" y="1170983"/>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License library</a:t>
              </a:r>
            </a:p>
          </p:txBody>
        </p:sp>
        <p:sp>
          <p:nvSpPr>
            <p:cNvPr id="7" name="Rectangle 6">
              <a:extLst>
                <a:ext uri="{FF2B5EF4-FFF2-40B4-BE49-F238E27FC236}">
                  <a16:creationId xmlns:a16="http://schemas.microsoft.com/office/drawing/2014/main" id="{3FE9F50C-3A86-712A-8030-5D6AEF69DEF6}"/>
                </a:ext>
              </a:extLst>
            </p:cNvPr>
            <p:cNvSpPr/>
            <p:nvPr/>
          </p:nvSpPr>
          <p:spPr>
            <a:xfrm>
              <a:off x="7846337" y="1170982"/>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library</a:t>
              </a:r>
            </a:p>
          </p:txBody>
        </p:sp>
        <p:cxnSp>
          <p:nvCxnSpPr>
            <p:cNvPr id="9" name="Straight Arrow Connector 8">
              <a:extLst>
                <a:ext uri="{FF2B5EF4-FFF2-40B4-BE49-F238E27FC236}">
                  <a16:creationId xmlns:a16="http://schemas.microsoft.com/office/drawing/2014/main" id="{3C476384-7FA0-8143-DB2E-2440977BE92D}"/>
                </a:ext>
              </a:extLst>
            </p:cNvPr>
            <p:cNvCxnSpPr>
              <a:cxnSpLocks/>
              <a:endCxn id="11" idx="1"/>
            </p:cNvCxnSpPr>
            <p:nvPr/>
          </p:nvCxnSpPr>
          <p:spPr>
            <a:xfrm flipV="1">
              <a:off x="3775295" y="2196863"/>
              <a:ext cx="1492313" cy="401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F354EE5-CDF6-C142-75CC-884DDDCB2EDF}"/>
                </a:ext>
              </a:extLst>
            </p:cNvPr>
            <p:cNvSpPr/>
            <p:nvPr/>
          </p:nvSpPr>
          <p:spPr>
            <a:xfrm>
              <a:off x="5267608" y="964726"/>
              <a:ext cx="4537295" cy="246427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D3393AEF-1C5A-2BAF-2317-3C2A40F256F1}"/>
                </a:ext>
              </a:extLst>
            </p:cNvPr>
            <p:cNvSpPr txBox="1"/>
            <p:nvPr/>
          </p:nvSpPr>
          <p:spPr>
            <a:xfrm>
              <a:off x="8902449" y="3059667"/>
              <a:ext cx="8813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DRT-DS</a:t>
              </a:r>
            </a:p>
          </p:txBody>
        </p:sp>
        <p:sp>
          <p:nvSpPr>
            <p:cNvPr id="3" name="Rectangle 2">
              <a:extLst>
                <a:ext uri="{FF2B5EF4-FFF2-40B4-BE49-F238E27FC236}">
                  <a16:creationId xmlns:a16="http://schemas.microsoft.com/office/drawing/2014/main" id="{C3F6F187-DDCA-6358-2C27-C2CE4CE5DB01}"/>
                </a:ext>
              </a:extLst>
            </p:cNvPr>
            <p:cNvSpPr/>
            <p:nvPr/>
          </p:nvSpPr>
          <p:spPr>
            <a:xfrm>
              <a:off x="828757" y="1905754"/>
              <a:ext cx="3127607" cy="366103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BD21B976-7380-8A2E-F57A-BEEE5FFB7C8E}"/>
                </a:ext>
              </a:extLst>
            </p:cNvPr>
            <p:cNvSpPr/>
            <p:nvPr/>
          </p:nvSpPr>
          <p:spPr>
            <a:xfrm>
              <a:off x="1113576" y="1073450"/>
              <a:ext cx="2584218" cy="5847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authoring tool</a:t>
              </a:r>
            </a:p>
          </p:txBody>
        </p:sp>
        <p:cxnSp>
          <p:nvCxnSpPr>
            <p:cNvPr id="18" name="Straight Arrow Connector 17">
              <a:extLst>
                <a:ext uri="{FF2B5EF4-FFF2-40B4-BE49-F238E27FC236}">
                  <a16:creationId xmlns:a16="http://schemas.microsoft.com/office/drawing/2014/main" id="{E3EC50D3-57C2-9A8D-C623-213FC3B44AFC}"/>
                </a:ext>
              </a:extLst>
            </p:cNvPr>
            <p:cNvCxnSpPr/>
            <p:nvPr/>
          </p:nvCxnSpPr>
          <p:spPr>
            <a:xfrm>
              <a:off x="7143184" y="1487855"/>
              <a:ext cx="878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1B1ECEA-CEF6-6A12-B339-B71974811ECE}"/>
                </a:ext>
              </a:extLst>
            </p:cNvPr>
            <p:cNvCxnSpPr>
              <a:cxnSpLocks/>
            </p:cNvCxnSpPr>
            <p:nvPr/>
          </p:nvCxnSpPr>
          <p:spPr>
            <a:xfrm flipV="1">
              <a:off x="7624527" y="2221185"/>
              <a:ext cx="324416" cy="377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63CB53C-E60A-F281-C2C8-D42730FA754B}"/>
                </a:ext>
              </a:extLst>
            </p:cNvPr>
            <p:cNvSpPr/>
            <p:nvPr/>
          </p:nvSpPr>
          <p:spPr>
            <a:xfrm>
              <a:off x="1113575" y="3782426"/>
              <a:ext cx="2661719" cy="82613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Negotiation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(append only)</a:t>
              </a:r>
            </a:p>
          </p:txBody>
        </p:sp>
        <p:sp>
          <p:nvSpPr>
            <p:cNvPr id="14" name="Rectangle 13">
              <a:extLst>
                <a:ext uri="{FF2B5EF4-FFF2-40B4-BE49-F238E27FC236}">
                  <a16:creationId xmlns:a16="http://schemas.microsoft.com/office/drawing/2014/main" id="{62746A8F-6AA4-4D8A-3CDB-9E33DA92C301}"/>
                </a:ext>
              </a:extLst>
            </p:cNvPr>
            <p:cNvSpPr/>
            <p:nvPr/>
          </p:nvSpPr>
          <p:spPr>
            <a:xfrm>
              <a:off x="1113575" y="4674606"/>
              <a:ext cx="2661719" cy="82613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srgbClr val="FFFFFF"/>
                  </a:solidFill>
                  <a:effectLst/>
                  <a:uLnTx/>
                  <a:uFillTx/>
                  <a:latin typeface="Calibri" panose="020F0502020204030204"/>
                  <a:ea typeface="+mn-ea"/>
                  <a:cs typeface="+mn-cs"/>
                </a:rPr>
                <a:t>nLink</a:t>
              </a: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 table</a:t>
              </a:r>
            </a:p>
          </p:txBody>
        </p:sp>
        <p:sp>
          <p:nvSpPr>
            <p:cNvPr id="15" name="Rectangle 14">
              <a:extLst>
                <a:ext uri="{FF2B5EF4-FFF2-40B4-BE49-F238E27FC236}">
                  <a16:creationId xmlns:a16="http://schemas.microsoft.com/office/drawing/2014/main" id="{6D56EB4D-00EE-5760-1F4C-81E9A06CD808}"/>
                </a:ext>
              </a:extLst>
            </p:cNvPr>
            <p:cNvSpPr/>
            <p:nvPr/>
          </p:nvSpPr>
          <p:spPr>
            <a:xfrm>
              <a:off x="5658416" y="2598449"/>
              <a:ext cx="2290527" cy="688785"/>
            </a:xfrm>
            <a:prstGeom prst="rect">
              <a:avLst/>
            </a:prstGeom>
            <a:solidFill>
              <a:schemeClr val="accent3">
                <a:lumMod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Link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ID, owner email, active/inactive</a:t>
              </a: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29E8B1DF-2FA9-82D6-253F-DE80C470F641}"/>
                </a:ext>
              </a:extLst>
            </p:cNvPr>
            <p:cNvSpPr/>
            <p:nvPr/>
          </p:nvSpPr>
          <p:spPr>
            <a:xfrm>
              <a:off x="1113576" y="2091350"/>
              <a:ext cx="2661719" cy="10139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DRT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(eg.com)</a:t>
              </a:r>
            </a:p>
          </p:txBody>
        </p:sp>
      </p:grpSp>
      <p:sp>
        <p:nvSpPr>
          <p:cNvPr id="2" name="Rectangle 1">
            <a:extLst>
              <a:ext uri="{FF2B5EF4-FFF2-40B4-BE49-F238E27FC236}">
                <a16:creationId xmlns:a16="http://schemas.microsoft.com/office/drawing/2014/main" id="{72F54006-271E-1A7A-6928-627CCF974302}"/>
              </a:ext>
            </a:extLst>
          </p:cNvPr>
          <p:cNvSpPr/>
          <p:nvPr/>
        </p:nvSpPr>
        <p:spPr>
          <a:xfrm>
            <a:off x="1113575" y="3151495"/>
            <a:ext cx="2661719" cy="58477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Requestor Table</a:t>
            </a:r>
          </a:p>
        </p:txBody>
      </p:sp>
    </p:spTree>
    <p:extLst>
      <p:ext uri="{BB962C8B-B14F-4D97-AF65-F5344CB8AC3E}">
        <p14:creationId xmlns:p14="http://schemas.microsoft.com/office/powerpoint/2010/main" val="383223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37800"/>
            <a:ext cx="409862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Nlink</a:t>
            </a: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Table/</a:t>
            </a:r>
            <a:r>
              <a:rPr kumimoji="0" lang="en-US" sz="3200" b="1" i="0" u="none" strike="noStrike" kern="1200" cap="none" spc="0" normalizeH="0" baseline="0" noProof="0">
                <a:ln>
                  <a:noFill/>
                </a:ln>
                <a:solidFill>
                  <a:srgbClr val="000000"/>
                </a:solidFill>
                <a:effectLst/>
                <a:uLnTx/>
                <a:uFillTx/>
                <a:latin typeface="Calibri" panose="020F0502020204030204"/>
                <a:ea typeface="+mn-ea"/>
                <a:cs typeface="+mn-cs"/>
              </a:rPr>
              <a:t>Collection</a:t>
            </a: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p>
        </p:txBody>
      </p:sp>
      <p:graphicFrame>
        <p:nvGraphicFramePr>
          <p:cNvPr id="3" name="Table 2">
            <a:extLst>
              <a:ext uri="{FF2B5EF4-FFF2-40B4-BE49-F238E27FC236}">
                <a16:creationId xmlns:a16="http://schemas.microsoft.com/office/drawing/2014/main" id="{B25CF3A1-E1EC-440B-FC47-BBF591B006BA}"/>
              </a:ext>
            </a:extLst>
          </p:cNvPr>
          <p:cNvGraphicFramePr>
            <a:graphicFrameLocks noGrp="1"/>
          </p:cNvGraphicFramePr>
          <p:nvPr>
            <p:extLst>
              <p:ext uri="{D42A27DB-BD31-4B8C-83A1-F6EECF244321}">
                <p14:modId xmlns:p14="http://schemas.microsoft.com/office/powerpoint/2010/main" val="2763066540"/>
              </p:ext>
            </p:extLst>
          </p:nvPr>
        </p:nvGraphicFramePr>
        <p:xfrm>
          <a:off x="357673" y="1313125"/>
          <a:ext cx="11476654" cy="3503065"/>
        </p:xfrm>
        <a:graphic>
          <a:graphicData uri="http://schemas.openxmlformats.org/drawingml/2006/table">
            <a:tbl>
              <a:tblPr firstRow="1" bandRow="1">
                <a:tableStyleId>{7DF18680-E054-41AD-8BC1-D1AEF772440D}</a:tableStyleId>
              </a:tblPr>
              <a:tblGrid>
                <a:gridCol w="1095276">
                  <a:extLst>
                    <a:ext uri="{9D8B030D-6E8A-4147-A177-3AD203B41FA5}">
                      <a16:colId xmlns:a16="http://schemas.microsoft.com/office/drawing/2014/main" val="1297177573"/>
                    </a:ext>
                  </a:extLst>
                </a:gridCol>
                <a:gridCol w="864151">
                  <a:extLst>
                    <a:ext uri="{9D8B030D-6E8A-4147-A177-3AD203B41FA5}">
                      <a16:colId xmlns:a16="http://schemas.microsoft.com/office/drawing/2014/main" val="1825504198"/>
                    </a:ext>
                  </a:extLst>
                </a:gridCol>
                <a:gridCol w="1156996">
                  <a:extLst>
                    <a:ext uri="{9D8B030D-6E8A-4147-A177-3AD203B41FA5}">
                      <a16:colId xmlns:a16="http://schemas.microsoft.com/office/drawing/2014/main" val="4174764529"/>
                    </a:ext>
                  </a:extLst>
                </a:gridCol>
                <a:gridCol w="1296955">
                  <a:extLst>
                    <a:ext uri="{9D8B030D-6E8A-4147-A177-3AD203B41FA5}">
                      <a16:colId xmlns:a16="http://schemas.microsoft.com/office/drawing/2014/main" val="2927868599"/>
                    </a:ext>
                  </a:extLst>
                </a:gridCol>
                <a:gridCol w="1362270">
                  <a:extLst>
                    <a:ext uri="{9D8B030D-6E8A-4147-A177-3AD203B41FA5}">
                      <a16:colId xmlns:a16="http://schemas.microsoft.com/office/drawing/2014/main" val="4100923758"/>
                    </a:ext>
                  </a:extLst>
                </a:gridCol>
                <a:gridCol w="1268963">
                  <a:extLst>
                    <a:ext uri="{9D8B030D-6E8A-4147-A177-3AD203B41FA5}">
                      <a16:colId xmlns:a16="http://schemas.microsoft.com/office/drawing/2014/main" val="164650611"/>
                    </a:ext>
                  </a:extLst>
                </a:gridCol>
                <a:gridCol w="1345757">
                  <a:extLst>
                    <a:ext uri="{9D8B030D-6E8A-4147-A177-3AD203B41FA5}">
                      <a16:colId xmlns:a16="http://schemas.microsoft.com/office/drawing/2014/main" val="318516725"/>
                    </a:ext>
                  </a:extLst>
                </a:gridCol>
                <a:gridCol w="1028762">
                  <a:extLst>
                    <a:ext uri="{9D8B030D-6E8A-4147-A177-3AD203B41FA5}">
                      <a16:colId xmlns:a16="http://schemas.microsoft.com/office/drawing/2014/main" val="3277100160"/>
                    </a:ext>
                  </a:extLst>
                </a:gridCol>
                <a:gridCol w="932250">
                  <a:extLst>
                    <a:ext uri="{9D8B030D-6E8A-4147-A177-3AD203B41FA5}">
                      <a16:colId xmlns:a16="http://schemas.microsoft.com/office/drawing/2014/main" val="909128493"/>
                    </a:ext>
                  </a:extLst>
                </a:gridCol>
                <a:gridCol w="1125274">
                  <a:extLst>
                    <a:ext uri="{9D8B030D-6E8A-4147-A177-3AD203B41FA5}">
                      <a16:colId xmlns:a16="http://schemas.microsoft.com/office/drawing/2014/main" val="3681897383"/>
                    </a:ext>
                  </a:extLst>
                </a:gridCol>
              </a:tblGrid>
              <a:tr h="551484">
                <a:tc>
                  <a:txBody>
                    <a:bodyPr/>
                    <a:lstStyle/>
                    <a:p>
                      <a:pPr algn="ctr"/>
                      <a:r>
                        <a:rPr lang="en-US" sz="1600" dirty="0"/>
                        <a:t>Negotiation ID</a:t>
                      </a:r>
                    </a:p>
                  </a:txBody>
                  <a:tcPr/>
                </a:tc>
                <a:tc>
                  <a:txBody>
                    <a:bodyPr/>
                    <a:lstStyle/>
                    <a:p>
                      <a:pPr algn="ctr"/>
                      <a:r>
                        <a:rPr lang="en-US" sz="1600" b="1" kern="1200">
                          <a:solidFill>
                            <a:schemeClr val="lt1"/>
                          </a:solidFill>
                          <a:latin typeface="+mn-lt"/>
                          <a:ea typeface="+mn-ea"/>
                          <a:cs typeface="+mn-cs"/>
                        </a:rPr>
                        <a:t>Owner</a:t>
                      </a:r>
                      <a:r>
                        <a:rPr lang="en-US" sz="1600"/>
                        <a:t> ID</a:t>
                      </a:r>
                    </a:p>
                  </a:txBody>
                  <a:tcPr/>
                </a:tc>
                <a:tc>
                  <a:txBody>
                    <a:bodyPr/>
                    <a:lstStyle/>
                    <a:p>
                      <a:pPr algn="ctr"/>
                      <a:r>
                        <a:rPr lang="en-US" sz="1600"/>
                        <a:t>Owner link</a:t>
                      </a:r>
                    </a:p>
                  </a:txBody>
                  <a:tcPr/>
                </a:tc>
                <a:tc>
                  <a:txBody>
                    <a:bodyPr/>
                    <a:lstStyle/>
                    <a:p>
                      <a:pPr algn="ctr"/>
                      <a:r>
                        <a:rPr lang="en-US" sz="1600"/>
                        <a:t>Requestor email(</a:t>
                      </a:r>
                      <a:r>
                        <a:rPr lang="en-US" sz="1600" u="sng"/>
                        <a:t>or ID</a:t>
                      </a:r>
                      <a:r>
                        <a:rPr lang="en-US" sz="1600"/>
                        <a:t>)</a:t>
                      </a:r>
                    </a:p>
                  </a:txBody>
                  <a:tcPr/>
                </a:tc>
                <a:tc>
                  <a:txBody>
                    <a:bodyPr/>
                    <a:lstStyle/>
                    <a:p>
                      <a:pPr algn="ctr"/>
                      <a:r>
                        <a:rPr lang="en-US" sz="1600"/>
                        <a:t>Requestor link</a:t>
                      </a:r>
                    </a:p>
                  </a:txBody>
                  <a:tcPr/>
                </a:tc>
                <a:tc>
                  <a:txBody>
                    <a:bodyPr/>
                    <a:lstStyle/>
                    <a:p>
                      <a:pPr algn="ctr"/>
                      <a:r>
                        <a:rPr lang="en-US" sz="1600"/>
                        <a:t>Questionnaire SAID</a:t>
                      </a:r>
                    </a:p>
                  </a:txBody>
                  <a:tcPr/>
                </a:tc>
                <a:tc>
                  <a:txBody>
                    <a:bodyPr/>
                    <a:lstStyle/>
                    <a:p>
                      <a:pPr algn="ctr"/>
                      <a:r>
                        <a:rPr lang="en-US" sz="1600"/>
                        <a:t>State</a:t>
                      </a:r>
                    </a:p>
                  </a:txBody>
                  <a:tcPr/>
                </a:tc>
                <a:tc>
                  <a:txBody>
                    <a:bodyPr/>
                    <a:lstStyle/>
                    <a:p>
                      <a:pPr algn="ctr"/>
                      <a:r>
                        <a:rPr lang="en-US" sz="1600"/>
                        <a:t>Expiration Date</a:t>
                      </a:r>
                    </a:p>
                  </a:txBody>
                  <a:tcPr/>
                </a:tc>
                <a:tc>
                  <a:txBody>
                    <a:bodyPr/>
                    <a:lstStyle/>
                    <a:p>
                      <a:pPr algn="ctr"/>
                      <a:r>
                        <a:rPr lang="en-US" sz="1600"/>
                        <a:t>Last Activity</a:t>
                      </a:r>
                    </a:p>
                  </a:txBody>
                  <a:tcPr/>
                </a:tc>
                <a:tc>
                  <a:txBody>
                    <a:bodyPr/>
                    <a:lstStyle/>
                    <a:p>
                      <a:pPr algn="ctr"/>
                      <a:r>
                        <a:rPr lang="en-US" sz="1600" err="1"/>
                        <a:t>dataset_ID</a:t>
                      </a:r>
                      <a:endParaRPr lang="en-US" sz="1600"/>
                    </a:p>
                  </a:txBody>
                  <a:tcPr/>
                </a:tc>
                <a:extLst>
                  <a:ext uri="{0D108BD9-81ED-4DB2-BD59-A6C34878D82A}">
                    <a16:rowId xmlns:a16="http://schemas.microsoft.com/office/drawing/2014/main" val="454637953"/>
                  </a:ext>
                </a:extLst>
              </a:tr>
              <a:tr h="783688">
                <a:tc>
                  <a:txBody>
                    <a:bodyPr/>
                    <a:lstStyle/>
                    <a:p>
                      <a:pPr algn="ctr"/>
                      <a:r>
                        <a:rPr lang="en-US" sz="1600" dirty="0"/>
                        <a:t>0001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1</a:t>
                      </a:r>
                    </a:p>
                    <a:p>
                      <a:pPr algn="ctr"/>
                      <a:endParaRPr lang="en-US"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https://eg.com/f542gh52s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me@ubc.ca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https://eg.com/3r5g6342g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err="1"/>
                        <a:t>Elkjnb;kjkndfg</a:t>
                      </a:r>
                      <a:endParaRPr lang="en-US" sz="1600"/>
                    </a:p>
                    <a:p>
                      <a:pPr algn="ctr"/>
                      <a:endParaRPr lang="en-US" sz="1600"/>
                    </a:p>
                  </a:txBody>
                  <a:tcPr/>
                </a:tc>
                <a:tc>
                  <a:txBody>
                    <a:bodyPr/>
                    <a:lstStyle/>
                    <a:p>
                      <a:pPr algn="ctr"/>
                      <a:r>
                        <a:rPr lang="en-US" sz="1600" dirty="0"/>
                        <a:t>1 = requestor open</a:t>
                      </a:r>
                    </a:p>
                  </a:txBody>
                  <a:tcPr/>
                </a:tc>
                <a:tc>
                  <a:txBody>
                    <a:bodyPr/>
                    <a:lstStyle/>
                    <a:p>
                      <a:pPr algn="ctr"/>
                      <a:r>
                        <a:rPr lang="en-US" sz="1600"/>
                        <a:t>2024/12/18</a:t>
                      </a:r>
                    </a:p>
                  </a:txBody>
                  <a:tcPr/>
                </a:tc>
                <a:tc>
                  <a:txBody>
                    <a:bodyPr/>
                    <a:lstStyle/>
                    <a:p>
                      <a:pPr algn="ctr"/>
                      <a:r>
                        <a:rPr lang="en-US" sz="1600"/>
                        <a:t>2024/09/18</a:t>
                      </a:r>
                    </a:p>
                  </a:txBody>
                  <a:tcPr/>
                </a:tc>
                <a:tc>
                  <a:txBody>
                    <a:bodyPr/>
                    <a:lstStyle/>
                    <a:p>
                      <a:pPr algn="ctr"/>
                      <a:r>
                        <a:rPr lang="en-US" sz="1600" err="1"/>
                        <a:t>Dataset_XYZ</a:t>
                      </a:r>
                      <a:endParaRPr lang="en-US" sz="1600"/>
                    </a:p>
                  </a:txBody>
                  <a:tcPr/>
                </a:tc>
                <a:extLst>
                  <a:ext uri="{0D108BD9-81ED-4DB2-BD59-A6C34878D82A}">
                    <a16:rowId xmlns:a16="http://schemas.microsoft.com/office/drawing/2014/main" val="1015503767"/>
                  </a:ext>
                </a:extLst>
              </a:tr>
              <a:tr h="1085094">
                <a:tc>
                  <a:txBody>
                    <a:bodyPr/>
                    <a:lstStyle/>
                    <a:p>
                      <a:pPr algn="ctr"/>
                      <a:r>
                        <a:rPr lang="en-US" sz="1600"/>
                        <a:t>0002</a:t>
                      </a:r>
                    </a:p>
                  </a:txBody>
                  <a:tcPr/>
                </a:tc>
                <a:tc>
                  <a:txBody>
                    <a:bodyPr/>
                    <a:lstStyle/>
                    <a:p>
                      <a:pPr algn="ctr"/>
                      <a:r>
                        <a:rPr lang="en-US" sz="160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https://eg.com/glt9834ng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Fred.asker@inst.edu</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https://eg.com/5df5rtg51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err="1"/>
                        <a:t>Emvmvmfjfms</a:t>
                      </a:r>
                      <a:endParaRPr lang="en-US"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 = owner open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dirty="0">
                        <a:highlight>
                          <a:srgbClr val="FFFF00"/>
                        </a:highlight>
                      </a:endParaRPr>
                    </a:p>
                  </a:txBody>
                  <a:tcPr/>
                </a:tc>
                <a:extLst>
                  <a:ext uri="{0D108BD9-81ED-4DB2-BD59-A6C34878D82A}">
                    <a16:rowId xmlns:a16="http://schemas.microsoft.com/office/drawing/2014/main" val="2210658679"/>
                  </a:ext>
                </a:extLst>
              </a:tr>
              <a:tr h="1015891">
                <a:tc>
                  <a:txBody>
                    <a:bodyPr/>
                    <a:lstStyle/>
                    <a:p>
                      <a:pPr algn="ctr"/>
                      <a:r>
                        <a:rPr lang="en-US" sz="1600"/>
                        <a:t>0003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a:t>https://eg.com/848834re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want@laval.ca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https://eg.com/23terarg64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err="1"/>
                        <a:t>Elkjnb;kjkndfg</a:t>
                      </a:r>
                      <a:endParaRPr lang="en-US" sz="1600"/>
                    </a:p>
                    <a:p>
                      <a:pPr algn="ctr"/>
                      <a:endParaRPr lang="en-US" sz="1600"/>
                    </a:p>
                  </a:txBody>
                  <a:tcPr/>
                </a:tc>
                <a:tc>
                  <a:txBody>
                    <a:bodyPr/>
                    <a:lstStyle/>
                    <a:p>
                      <a:pPr algn="ctr"/>
                      <a:r>
                        <a:rPr lang="en-US" sz="1600"/>
                        <a:t>3 = completed</a:t>
                      </a:r>
                    </a:p>
                    <a:p>
                      <a:pPr algn="ctr"/>
                      <a:r>
                        <a:rPr lang="en-US" sz="1600"/>
                        <a:t>4=closed</a:t>
                      </a:r>
                    </a:p>
                  </a:txBody>
                  <a:tcPr/>
                </a:tc>
                <a:tc>
                  <a:txBody>
                    <a:bodyPr/>
                    <a:lstStyle/>
                    <a:p>
                      <a:pPr algn="ctr"/>
                      <a:endParaRPr lang="en-US" sz="1600"/>
                    </a:p>
                  </a:txBody>
                  <a:tcPr/>
                </a:tc>
                <a:tc>
                  <a:txBody>
                    <a:bodyPr/>
                    <a:lstStyle/>
                    <a:p>
                      <a:pPr algn="ctr"/>
                      <a:endParaRPr lang="en-US" sz="1600"/>
                    </a:p>
                  </a:txBody>
                  <a:tcPr/>
                </a:tc>
                <a:tc>
                  <a:txBody>
                    <a:bodyPr/>
                    <a:lstStyle/>
                    <a:p>
                      <a:pPr algn="ctr"/>
                      <a:endParaRPr lang="en-US" sz="1600" dirty="0"/>
                    </a:p>
                  </a:txBody>
                  <a:tcPr/>
                </a:tc>
                <a:extLst>
                  <a:ext uri="{0D108BD9-81ED-4DB2-BD59-A6C34878D82A}">
                    <a16:rowId xmlns:a16="http://schemas.microsoft.com/office/drawing/2014/main" val="2453455144"/>
                  </a:ext>
                </a:extLst>
              </a:tr>
            </a:tbl>
          </a:graphicData>
        </a:graphic>
      </p:graphicFrame>
    </p:spTree>
    <p:extLst>
      <p:ext uri="{BB962C8B-B14F-4D97-AF65-F5344CB8AC3E}">
        <p14:creationId xmlns:p14="http://schemas.microsoft.com/office/powerpoint/2010/main" val="2468670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473661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Nlink</a:t>
            </a: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Features Explanation</a:t>
            </a:r>
          </a:p>
        </p:txBody>
      </p:sp>
      <p:sp>
        <p:nvSpPr>
          <p:cNvPr id="2" name="Content Placeholder 2">
            <a:extLst>
              <a:ext uri="{FF2B5EF4-FFF2-40B4-BE49-F238E27FC236}">
                <a16:creationId xmlns:a16="http://schemas.microsoft.com/office/drawing/2014/main" id="{B40891C4-17B3-F36C-38BA-90D2DD3724BF}"/>
              </a:ext>
            </a:extLst>
          </p:cNvPr>
          <p:cNvSpPr txBox="1">
            <a:spLocks/>
          </p:cNvSpPr>
          <p:nvPr/>
        </p:nvSpPr>
        <p:spPr>
          <a:xfrm>
            <a:off x="896441" y="1354843"/>
            <a:ext cx="10515600" cy="4834941"/>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Negotiation ID: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Links to the Negotiation Data Collection for the specific negotiation.</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Owner ID: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can be used to fetch the owner’s email from the data store. This allows </a:t>
            </a:r>
            <a:r>
              <a:rPr kumimoji="0" lang="en-US" sz="24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DaRT</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to remain isolated from storing sensitive owner details.</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Requestor Email: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 requestor’s verified email is stored here after OTP validation.</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Requestor Link &amp; Owner Link: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These are tokenized URLs that grant access to the negotiation for each party. The state of these links changes as the negotiation progresses.</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Questionnaire SAID: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 questionnaire that is being filled for this negotiation.</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State: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 state determines who can act next. It is crucial for managing the flow of communication.</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Expiration Date: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This helps manage expired links, ensuring that once a link is no longer valid, a new one is generated if needed.</a:t>
            </a:r>
          </a:p>
          <a:p>
            <a:pPr marL="0" marR="0" lvl="0" indent="-228600" algn="just"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9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0" marR="0" lvl="0" indent="-22860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Last Activity: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Helps monitor activity and update the expiration as needed.</a:t>
            </a:r>
          </a:p>
          <a:p>
            <a:pPr marL="0" marR="0" lvl="0" indent="-22860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en-US" sz="24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dataset_ID</a:t>
            </a:r>
            <a:r>
              <a:rPr kumimoji="0" lang="en-US"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a:t>
            </a:r>
            <a:r>
              <a:rPr kumimoji="0" lang="en-US" sz="1600" b="0" i="0" u="none" strike="noStrike" kern="1200" cap="none" spc="0" normalizeH="0" baseline="0" noProof="0">
                <a:ln>
                  <a:noFill/>
                </a:ln>
                <a:solidFill>
                  <a:srgbClr val="000000"/>
                </a:solidFill>
                <a:effectLst/>
                <a:uLnTx/>
                <a:uFillTx/>
                <a:latin typeface="Calibri" panose="020F0502020204030204"/>
                <a:ea typeface="+mn-ea"/>
                <a:cs typeface="+mn-cs"/>
              </a:rPr>
              <a:t> </a:t>
            </a: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Unique ID of the requested dataset for the summary statistics file.</a:t>
            </a:r>
          </a:p>
        </p:txBody>
      </p:sp>
    </p:spTree>
    <p:extLst>
      <p:ext uri="{BB962C8B-B14F-4D97-AF65-F5344CB8AC3E}">
        <p14:creationId xmlns:p14="http://schemas.microsoft.com/office/powerpoint/2010/main" val="1190311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63005C5F-AE2F-7605-EACB-9BD03790E8C0}"/>
              </a:ext>
            </a:extLst>
          </p:cNvPr>
          <p:cNvGraphicFramePr>
            <a:graphicFrameLocks noGrp="1"/>
          </p:cNvGraphicFramePr>
          <p:nvPr>
            <p:ph idx="1"/>
            <p:extLst>
              <p:ext uri="{D42A27DB-BD31-4B8C-83A1-F6EECF244321}">
                <p14:modId xmlns:p14="http://schemas.microsoft.com/office/powerpoint/2010/main" val="3931105292"/>
              </p:ext>
            </p:extLst>
          </p:nvPr>
        </p:nvGraphicFramePr>
        <p:xfrm>
          <a:off x="838200" y="2024743"/>
          <a:ext cx="10647784" cy="2865120"/>
        </p:xfrm>
        <a:graphic>
          <a:graphicData uri="http://schemas.openxmlformats.org/drawingml/2006/table">
            <a:tbl>
              <a:tblPr firstRow="1" bandRow="1">
                <a:tableStyleId>{5C22544A-7EE6-4342-B048-85BDC9FD1C3A}</a:tableStyleId>
              </a:tblPr>
              <a:tblGrid>
                <a:gridCol w="1111898">
                  <a:extLst>
                    <a:ext uri="{9D8B030D-6E8A-4147-A177-3AD203B41FA5}">
                      <a16:colId xmlns:a16="http://schemas.microsoft.com/office/drawing/2014/main" val="3551634396"/>
                    </a:ext>
                  </a:extLst>
                </a:gridCol>
                <a:gridCol w="1446245">
                  <a:extLst>
                    <a:ext uri="{9D8B030D-6E8A-4147-A177-3AD203B41FA5}">
                      <a16:colId xmlns:a16="http://schemas.microsoft.com/office/drawing/2014/main" val="1683642630"/>
                    </a:ext>
                  </a:extLst>
                </a:gridCol>
                <a:gridCol w="4702628">
                  <a:extLst>
                    <a:ext uri="{9D8B030D-6E8A-4147-A177-3AD203B41FA5}">
                      <a16:colId xmlns:a16="http://schemas.microsoft.com/office/drawing/2014/main" val="2472593735"/>
                    </a:ext>
                  </a:extLst>
                </a:gridCol>
                <a:gridCol w="3387013">
                  <a:extLst>
                    <a:ext uri="{9D8B030D-6E8A-4147-A177-3AD203B41FA5}">
                      <a16:colId xmlns:a16="http://schemas.microsoft.com/office/drawing/2014/main" val="2074779753"/>
                    </a:ext>
                  </a:extLst>
                </a:gridCol>
              </a:tblGrid>
              <a:tr h="432286">
                <a:tc>
                  <a:txBody>
                    <a:bodyPr/>
                    <a:lstStyle/>
                    <a:p>
                      <a:r>
                        <a:rPr lang="en-US" sz="1600" b="1" kern="1200" noProof="0" dirty="0" err="1">
                          <a:solidFill>
                            <a:schemeClr val="lt1"/>
                          </a:solidFill>
                          <a:latin typeface="+mn-lt"/>
                          <a:ea typeface="+mn-ea"/>
                          <a:cs typeface="+mn-cs"/>
                        </a:rPr>
                        <a:t>owner_ID</a:t>
                      </a:r>
                      <a:endParaRPr lang="en-US" sz="1600" b="1" kern="1200" dirty="0">
                        <a:solidFill>
                          <a:schemeClr val="lt1"/>
                        </a:solidFill>
                        <a:latin typeface="+mn-lt"/>
                        <a:ea typeface="+mn-ea"/>
                        <a:cs typeface="+mn-cs"/>
                      </a:endParaRPr>
                    </a:p>
                  </a:txBody>
                  <a:tcPr/>
                </a:tc>
                <a:tc>
                  <a:txBody>
                    <a:bodyPr/>
                    <a:lstStyle/>
                    <a:p>
                      <a:r>
                        <a:rPr lang="en-US" sz="1600" b="1" kern="1200" noProof="0" err="1">
                          <a:solidFill>
                            <a:schemeClr val="lt1"/>
                          </a:solidFill>
                          <a:latin typeface="+mn-lt"/>
                          <a:ea typeface="+mn-ea"/>
                          <a:cs typeface="+mn-cs"/>
                        </a:rPr>
                        <a:t>summary_date</a:t>
                      </a:r>
                      <a:endParaRPr lang="en-US" sz="1600" b="1" kern="1200">
                        <a:solidFill>
                          <a:schemeClr val="lt1"/>
                        </a:solidFill>
                        <a:latin typeface="+mn-lt"/>
                        <a:ea typeface="+mn-ea"/>
                        <a:cs typeface="+mn-cs"/>
                      </a:endParaRPr>
                    </a:p>
                  </a:txBody>
                  <a:tcPr/>
                </a:tc>
                <a:tc>
                  <a:txBody>
                    <a:bodyPr/>
                    <a:lstStyle/>
                    <a:p>
                      <a:r>
                        <a:rPr lang="en-US" sz="1600" b="1" kern="1200" noProof="0" dirty="0" err="1">
                          <a:solidFill>
                            <a:schemeClr val="lt1"/>
                          </a:solidFill>
                          <a:latin typeface="+mn-lt"/>
                          <a:ea typeface="+mn-ea"/>
                          <a:cs typeface="+mn-cs"/>
                        </a:rPr>
                        <a:t>datasets_requested</a:t>
                      </a:r>
                      <a:r>
                        <a:rPr lang="en-US" sz="1600" b="1" kern="1200" noProof="0" dirty="0">
                          <a:solidFill>
                            <a:schemeClr val="lt1"/>
                          </a:solidFill>
                          <a:latin typeface="+mn-lt"/>
                          <a:ea typeface="+mn-ea"/>
                          <a:cs typeface="+mn-cs"/>
                        </a:rPr>
                        <a:t> </a:t>
                      </a:r>
                      <a:endParaRPr lang="en-US" sz="1600" b="1" kern="1200" dirty="0">
                        <a:solidFill>
                          <a:schemeClr val="lt1"/>
                        </a:solidFill>
                        <a:latin typeface="+mn-lt"/>
                        <a:ea typeface="+mn-ea"/>
                        <a:cs typeface="+mn-cs"/>
                      </a:endParaRPr>
                    </a:p>
                  </a:txBody>
                  <a:tcPr/>
                </a:tc>
                <a:tc>
                  <a:txBody>
                    <a:bodyPr/>
                    <a:lstStyle/>
                    <a:p>
                      <a:r>
                        <a:rPr lang="en-US" sz="1600" b="1" kern="1200" noProof="0" dirty="0" err="1">
                          <a:solidFill>
                            <a:schemeClr val="lt1"/>
                          </a:solidFill>
                          <a:latin typeface="+mn-lt"/>
                          <a:ea typeface="+mn-ea"/>
                          <a:cs typeface="+mn-cs"/>
                        </a:rPr>
                        <a:t>overall_stats</a:t>
                      </a:r>
                      <a:endParaRPr lang="en-US" sz="1600" b="1" kern="1200" dirty="0">
                        <a:solidFill>
                          <a:schemeClr val="lt1"/>
                        </a:solidFill>
                        <a:latin typeface="+mn-lt"/>
                        <a:ea typeface="+mn-ea"/>
                        <a:cs typeface="+mn-cs"/>
                      </a:endParaRPr>
                    </a:p>
                  </a:txBody>
                  <a:tcPr/>
                </a:tc>
                <a:extLst>
                  <a:ext uri="{0D108BD9-81ED-4DB2-BD59-A6C34878D82A}">
                    <a16:rowId xmlns:a16="http://schemas.microsoft.com/office/drawing/2014/main" val="4222458018"/>
                  </a:ext>
                </a:extLst>
              </a:tr>
              <a:tr h="631404">
                <a:tc>
                  <a:txBody>
                    <a:bodyPr/>
                    <a:lstStyle/>
                    <a:p>
                      <a:r>
                        <a:rPr lang="en-US"/>
                        <a:t>1234</a:t>
                      </a:r>
                    </a:p>
                  </a:txBody>
                  <a:tcPr/>
                </a:tc>
                <a:tc>
                  <a:txBody>
                    <a:bodyPr/>
                    <a:lstStyle/>
                    <a:p>
                      <a:r>
                        <a:rPr lang="en-US"/>
                        <a:t>2024-09-10</a:t>
                      </a:r>
                    </a:p>
                  </a:txBody>
                  <a:tcPr/>
                </a:tc>
                <a:tc>
                  <a:txBody>
                    <a:bodyPr/>
                    <a:lstStyle/>
                    <a:p>
                      <a:r>
                        <a:rPr lang="en-US"/>
                        <a:t>[{ "</a:t>
                      </a:r>
                      <a:r>
                        <a:rPr lang="en-US" err="1"/>
                        <a:t>data_label</a:t>
                      </a:r>
                      <a:r>
                        <a:rPr lang="en-US"/>
                        <a:t>": "</a:t>
                      </a:r>
                      <a:r>
                        <a:rPr lang="en-US" err="1"/>
                        <a:t>Dataset_XYZ</a:t>
                      </a:r>
                      <a:r>
                        <a:rPr lang="en-US"/>
                        <a:t>",  </a:t>
                      </a:r>
                    </a:p>
                    <a:p>
                      <a:r>
                        <a:rPr lang="en-US"/>
                        <a:t>"</a:t>
                      </a:r>
                      <a:r>
                        <a:rPr lang="en-US" err="1"/>
                        <a:t>total_requests</a:t>
                      </a:r>
                      <a:r>
                        <a:rPr lang="en-US"/>
                        <a:t>": 12,</a:t>
                      </a:r>
                    </a:p>
                    <a:p>
                      <a:r>
                        <a:rPr lang="en-US"/>
                        <a:t>"</a:t>
                      </a:r>
                      <a:r>
                        <a:rPr lang="en-US" err="1"/>
                        <a:t>completed_requests</a:t>
                      </a:r>
                      <a:r>
                        <a:rPr lang="en-US"/>
                        <a:t>": 8, </a:t>
                      </a:r>
                    </a:p>
                    <a:p>
                      <a:r>
                        <a:rPr lang="en-US"/>
                        <a:t>"</a:t>
                      </a:r>
                      <a:r>
                        <a:rPr lang="en-US" err="1"/>
                        <a:t>rejected_requests</a:t>
                      </a:r>
                      <a:r>
                        <a:rPr lang="en-US"/>
                        <a:t>": 2,</a:t>
                      </a:r>
                    </a:p>
                    <a:p>
                      <a:r>
                        <a:rPr lang="en-US"/>
                        <a:t>"</a:t>
                      </a:r>
                      <a:r>
                        <a:rPr lang="en-US" err="1"/>
                        <a:t>in_progress_requests</a:t>
                      </a:r>
                      <a:r>
                        <a:rPr lang="en-US"/>
                        <a:t>": 2, </a:t>
                      </a:r>
                    </a:p>
                    <a:p>
                      <a:r>
                        <a:rPr lang="en-US"/>
                        <a:t>"</a:t>
                      </a:r>
                      <a:r>
                        <a:rPr lang="en-US" err="1"/>
                        <a:t>time_period</a:t>
                      </a:r>
                      <a:r>
                        <a:rPr lang="en-US"/>
                        <a:t>": "2024-01-01 to 2024-09-10"},</a:t>
                      </a:r>
                    </a:p>
                    <a:p>
                      <a:r>
                        <a:rPr lang="en-US"/>
                        <a:t>{},</a:t>
                      </a:r>
                    </a:p>
                    <a:p>
                      <a:r>
                        <a:rPr lang="en-US"/>
                        <a:t>]</a:t>
                      </a:r>
                    </a:p>
                  </a:txBody>
                  <a:tcPr/>
                </a:tc>
                <a:tc>
                  <a:txBody>
                    <a:bodyPr/>
                    <a:lstStyle/>
                    <a:p>
                      <a:r>
                        <a:rPr lang="en-US" dirty="0"/>
                        <a:t>{"</a:t>
                      </a:r>
                      <a:r>
                        <a:rPr lang="en-US" dirty="0" err="1"/>
                        <a:t>total_requests</a:t>
                      </a:r>
                      <a:r>
                        <a:rPr lang="en-US" dirty="0"/>
                        <a:t>": 17,</a:t>
                      </a:r>
                    </a:p>
                    <a:p>
                      <a:r>
                        <a:rPr lang="en-US" dirty="0"/>
                        <a:t>"</a:t>
                      </a:r>
                      <a:r>
                        <a:rPr lang="en-US" dirty="0" err="1"/>
                        <a:t>completed_requests</a:t>
                      </a:r>
                      <a:r>
                        <a:rPr lang="en-US" dirty="0"/>
                        <a:t>": 11, </a:t>
                      </a:r>
                    </a:p>
                    <a:p>
                      <a:r>
                        <a:rPr lang="en-US" dirty="0"/>
                        <a:t>"</a:t>
                      </a:r>
                      <a:r>
                        <a:rPr lang="en-US" dirty="0" err="1"/>
                        <a:t>rejected_requests</a:t>
                      </a:r>
                      <a:r>
                        <a:rPr lang="en-US" dirty="0"/>
                        <a:t>": 3, "</a:t>
                      </a:r>
                      <a:r>
                        <a:rPr lang="en-US" dirty="0" err="1"/>
                        <a:t>in_progress_requests</a:t>
                      </a:r>
                      <a:r>
                        <a:rPr lang="en-US" dirty="0"/>
                        <a:t>": 3}</a:t>
                      </a:r>
                    </a:p>
                  </a:txBody>
                  <a:tcPr/>
                </a:tc>
                <a:extLst>
                  <a:ext uri="{0D108BD9-81ED-4DB2-BD59-A6C34878D82A}">
                    <a16:rowId xmlns:a16="http://schemas.microsoft.com/office/drawing/2014/main" val="2019595921"/>
                  </a:ext>
                </a:extLst>
              </a:tr>
            </a:tbl>
          </a:graphicData>
        </a:graphic>
      </p:graphicFrame>
      <p:sp>
        <p:nvSpPr>
          <p:cNvPr id="4" name="Footer Placeholder 3">
            <a:extLst>
              <a:ext uri="{FF2B5EF4-FFF2-40B4-BE49-F238E27FC236}">
                <a16:creationId xmlns:a16="http://schemas.microsoft.com/office/drawing/2014/main" id="{BB5DE061-F38F-67E9-D23F-5FE03C48A5A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Presentation Title Here</a:t>
            </a:r>
          </a:p>
        </p:txBody>
      </p:sp>
      <p:sp>
        <p:nvSpPr>
          <p:cNvPr id="5" name="Slide Number Placeholder 4">
            <a:extLst>
              <a:ext uri="{FF2B5EF4-FFF2-40B4-BE49-F238E27FC236}">
                <a16:creationId xmlns:a16="http://schemas.microsoft.com/office/drawing/2014/main" id="{DCE1AA53-85E5-2581-A453-7C2C496914D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000000">
                    <a:tint val="75000"/>
                  </a:srgbClr>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endParaRPr>
          </a:p>
        </p:txBody>
      </p:sp>
      <p:sp>
        <p:nvSpPr>
          <p:cNvPr id="7" name="TextBox 6">
            <a:extLst>
              <a:ext uri="{FF2B5EF4-FFF2-40B4-BE49-F238E27FC236}">
                <a16:creationId xmlns:a16="http://schemas.microsoft.com/office/drawing/2014/main" id="{28868736-7552-29D7-E367-BCA8441316D8}"/>
              </a:ext>
            </a:extLst>
          </p:cNvPr>
          <p:cNvSpPr txBox="1"/>
          <p:nvPr/>
        </p:nvSpPr>
        <p:spPr>
          <a:xfrm>
            <a:off x="737118" y="998375"/>
            <a:ext cx="341369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a:ea typeface="+mn-ea"/>
                <a:cs typeface="+mn-cs"/>
              </a:rPr>
              <a:t>Summary Statistics</a:t>
            </a:r>
          </a:p>
        </p:txBody>
      </p:sp>
    </p:spTree>
    <p:extLst>
      <p:ext uri="{BB962C8B-B14F-4D97-AF65-F5344CB8AC3E}">
        <p14:creationId xmlns:p14="http://schemas.microsoft.com/office/powerpoint/2010/main" val="26546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726275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Explanation of the Summary Statistics File</a:t>
            </a:r>
          </a:p>
        </p:txBody>
      </p:sp>
      <p:sp>
        <p:nvSpPr>
          <p:cNvPr id="2" name="Content Placeholder 2">
            <a:extLst>
              <a:ext uri="{FF2B5EF4-FFF2-40B4-BE49-F238E27FC236}">
                <a16:creationId xmlns:a16="http://schemas.microsoft.com/office/drawing/2014/main" id="{B40891C4-17B3-F36C-38BA-90D2DD3724BF}"/>
              </a:ext>
            </a:extLst>
          </p:cNvPr>
          <p:cNvSpPr txBox="1">
            <a:spLocks/>
          </p:cNvSpPr>
          <p:nvPr/>
        </p:nvSpPr>
        <p:spPr>
          <a:xfrm>
            <a:off x="736306" y="1063691"/>
            <a:ext cx="11253531" cy="5126094"/>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owner_ID</a:t>
            </a: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Each owner has a unique summary statistics file based on their </a:t>
            </a:r>
            <a:r>
              <a:rPr kumimoji="0" lang="en-US" sz="20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owner_ID</a:t>
            </a: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This file contains anonymized information about the requests they received for different datasets.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summary_date</a:t>
            </a:r>
            <a:r>
              <a:rPr kumimoji="0" 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This is the date when the summary statistics were last updated. Each time DRT exports the statistics to GitHub, the date is updated.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datasets_requested</a:t>
            </a:r>
            <a:r>
              <a:rPr kumimoji="0" 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Array: (very good idea)</a:t>
            </a:r>
            <a:endPar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dataset_ID</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Unique identifier for the dataset requested.</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dataset_name</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(Optional) Readable name of the dataset for easier identification.</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total_requests</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The total number of data access requests for this dataset.</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completed_requests</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The number of requests that were completed and successfully resolved.</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rejected_requests</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The number of requests that were rejected by the owner.</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in_progress_requests</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The number of requests that are still ongoing and haven’t been completed or rejected yet.</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time_period</a:t>
            </a: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This is the date range during which the requests were made.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overall_stats</a:t>
            </a:r>
            <a:r>
              <a:rPr kumimoji="0" lang="en-US" sz="20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a:t>
            </a: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This section provides a high-level summary of the owner’s data requests across all </a:t>
            </a:r>
            <a:r>
              <a:rPr kumimoji="0" lang="en-US" sz="2000" b="0"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datasets.It</a:t>
            </a: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includes:</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Total requests across all datasets.</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Completed requests, rejected requests, and in-progress requests.</a:t>
            </a:r>
            <a:endParaRPr kumimoji="0" lang="en-CA" sz="1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319306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124B5FF-8AAD-4ABD-BECD-4F24D50F5C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200" y="0"/>
            <a:ext cx="36560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425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7DDEE37-1697-3E43-ACA5-953FFC06DE84}"/>
              </a:ext>
            </a:extLst>
          </p:cNvPr>
          <p:cNvSpPr>
            <a:spLocks noGrp="1"/>
          </p:cNvSpPr>
          <p:nvPr>
            <p:ph type="title"/>
          </p:nvPr>
        </p:nvSpPr>
        <p:spPr>
          <a:xfrm>
            <a:off x="490870" y="1818539"/>
            <a:ext cx="3790507" cy="577818"/>
          </a:xfrm>
        </p:spPr>
        <p:txBody>
          <a:bodyPr>
            <a:normAutofit/>
          </a:bodyPr>
          <a:lstStyle/>
          <a:p>
            <a:r>
              <a:rPr lang="en-US" sz="3000" b="1">
                <a:solidFill>
                  <a:schemeClr val="bg1"/>
                </a:solidFill>
                <a:latin typeface="Arial" panose="020B0604020202020204" pitchFamily="34" charset="0"/>
                <a:cs typeface="Arial" panose="020B0604020202020204" pitchFamily="34" charset="0"/>
              </a:rPr>
              <a:t>THANK YOU</a:t>
            </a:r>
          </a:p>
        </p:txBody>
      </p:sp>
      <p:sp>
        <p:nvSpPr>
          <p:cNvPr id="7" name="Title 1">
            <a:extLst>
              <a:ext uri="{FF2B5EF4-FFF2-40B4-BE49-F238E27FC236}">
                <a16:creationId xmlns:a16="http://schemas.microsoft.com/office/drawing/2014/main" id="{A4A5D90B-2D40-FB4A-8DE6-67DB267CDEFC}"/>
              </a:ext>
            </a:extLst>
          </p:cNvPr>
          <p:cNvSpPr txBox="1">
            <a:spLocks/>
          </p:cNvSpPr>
          <p:nvPr/>
        </p:nvSpPr>
        <p:spPr>
          <a:xfrm>
            <a:off x="462518" y="1785866"/>
            <a:ext cx="5139082" cy="25412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Agri-food Data Canada at the</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University of Guelph is an innovation platform for Canada's agriculture</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and food sectors.</a:t>
            </a:r>
          </a:p>
        </p:txBody>
      </p:sp>
      <p:sp>
        <p:nvSpPr>
          <p:cNvPr id="8" name="Title 1">
            <a:extLst>
              <a:ext uri="{FF2B5EF4-FFF2-40B4-BE49-F238E27FC236}">
                <a16:creationId xmlns:a16="http://schemas.microsoft.com/office/drawing/2014/main" id="{FF8F1CB5-1539-FA48-A3CD-2FD4297B7DFA}"/>
              </a:ext>
            </a:extLst>
          </p:cNvPr>
          <p:cNvSpPr txBox="1">
            <a:spLocks/>
          </p:cNvSpPr>
          <p:nvPr/>
        </p:nvSpPr>
        <p:spPr>
          <a:xfrm>
            <a:off x="6873947" y="5273713"/>
            <a:ext cx="4818323" cy="7868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50 Stone Road East, Guelph, ON  N1G 2W</a:t>
            </a:r>
          </a:p>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err="1">
                <a:ln>
                  <a:noFill/>
                </a:ln>
                <a:solidFill>
                  <a:srgbClr val="FFFFFF"/>
                </a:solidFill>
                <a:effectLst/>
                <a:uLnTx/>
                <a:uFillTx/>
                <a:latin typeface="Arial" panose="020B0604020202020204" pitchFamily="34" charset="0"/>
                <a:ea typeface="+mj-ea"/>
                <a:cs typeface="Arial" panose="020B0604020202020204" pitchFamily="34" charset="0"/>
              </a:rPr>
              <a:t>adc@uoguelph.ca</a:t>
            </a:r>
            <a:endParaRPr kumimoji="0" lang="en-US" sz="1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endParaRPr>
          </a:p>
          <a:p>
            <a:pPr marL="0" marR="0" lvl="0" indent="0" algn="r" defTabSz="914400" rtl="0" eaLnBrk="1" fontAlgn="auto" latinLnBrk="0" hangingPunct="1">
              <a:lnSpc>
                <a:spcPct val="150000"/>
              </a:lnSpc>
              <a:spcBef>
                <a:spcPct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rPr>
              <a:t>519-824-4120 Ext. 53547</a:t>
            </a:r>
          </a:p>
        </p:txBody>
      </p:sp>
      <p:sp>
        <p:nvSpPr>
          <p:cNvPr id="9" name="Title 1">
            <a:extLst>
              <a:ext uri="{FF2B5EF4-FFF2-40B4-BE49-F238E27FC236}">
                <a16:creationId xmlns:a16="http://schemas.microsoft.com/office/drawing/2014/main" id="{BD7A92BB-827B-804D-93EB-5C53EA82F5CA}"/>
              </a:ext>
            </a:extLst>
          </p:cNvPr>
          <p:cNvSpPr txBox="1">
            <a:spLocks/>
          </p:cNvSpPr>
          <p:nvPr/>
        </p:nvSpPr>
        <p:spPr>
          <a:xfrm>
            <a:off x="9856800" y="6103090"/>
            <a:ext cx="1828377" cy="2693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1600" b="1" i="0" u="none" strike="noStrike" kern="1200" cap="none" spc="0" normalizeH="0" baseline="0" noProof="0" err="1">
                <a:ln>
                  <a:noFill/>
                </a:ln>
                <a:solidFill>
                  <a:srgbClr val="FFFFFF"/>
                </a:solidFill>
                <a:effectLst/>
                <a:uLnTx/>
                <a:uFillTx/>
                <a:latin typeface="Arial" panose="020B0604020202020204" pitchFamily="34" charset="0"/>
                <a:ea typeface="+mj-ea"/>
                <a:cs typeface="Arial" panose="020B0604020202020204" pitchFamily="34" charset="0"/>
              </a:rPr>
              <a:t>agrifooddata.ca</a:t>
            </a:r>
            <a:endParaRPr kumimoji="0" lang="en-US" sz="1600" b="1" i="0" u="none" strike="noStrike" kern="1200" cap="none" spc="0" normalizeH="0" baseline="0" noProof="0">
              <a:ln>
                <a:noFill/>
              </a:ln>
              <a:solidFill>
                <a:srgbClr val="FFFFFF"/>
              </a:solidFill>
              <a:effectLst/>
              <a:uLnTx/>
              <a:uFillTx/>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41083761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AB041534-B4C0-4508-94E3-B359B295F6C9}"/>
              </a:ext>
            </a:extLst>
          </p:cNvPr>
          <p:cNvGrpSpPr/>
          <p:nvPr/>
        </p:nvGrpSpPr>
        <p:grpSpPr>
          <a:xfrm>
            <a:off x="10905897" y="3587039"/>
            <a:ext cx="920491" cy="1278562"/>
            <a:chOff x="9985989" y="2038743"/>
            <a:chExt cx="1831341" cy="2543729"/>
          </a:xfrm>
        </p:grpSpPr>
        <p:grpSp>
          <p:nvGrpSpPr>
            <p:cNvPr id="18" name="Group 17">
              <a:extLst>
                <a:ext uri="{FF2B5EF4-FFF2-40B4-BE49-F238E27FC236}">
                  <a16:creationId xmlns:a16="http://schemas.microsoft.com/office/drawing/2014/main" id="{41DEB63F-93ED-4F3E-B885-58EA69685118}"/>
                </a:ext>
              </a:extLst>
            </p:cNvPr>
            <p:cNvGrpSpPr/>
            <p:nvPr/>
          </p:nvGrpSpPr>
          <p:grpSpPr>
            <a:xfrm>
              <a:off x="9985989" y="2038743"/>
              <a:ext cx="1434792" cy="1744564"/>
              <a:chOff x="9518694" y="2161900"/>
              <a:chExt cx="1995360" cy="2426159"/>
            </a:xfrm>
          </p:grpSpPr>
          <p:sp>
            <p:nvSpPr>
              <p:cNvPr id="20" name="Cylinder 19">
                <a:extLst>
                  <a:ext uri="{FF2B5EF4-FFF2-40B4-BE49-F238E27FC236}">
                    <a16:creationId xmlns:a16="http://schemas.microsoft.com/office/drawing/2014/main" id="{39345D3E-8B8A-403B-935C-DF0E5E8EA9D3}"/>
                  </a:ext>
                </a:extLst>
              </p:cNvPr>
              <p:cNvSpPr/>
              <p:nvPr/>
            </p:nvSpPr>
            <p:spPr>
              <a:xfrm>
                <a:off x="9958536" y="2161900"/>
                <a:ext cx="410417" cy="870582"/>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1" name="Cylinder 20">
                <a:extLst>
                  <a:ext uri="{FF2B5EF4-FFF2-40B4-BE49-F238E27FC236}">
                    <a16:creationId xmlns:a16="http://schemas.microsoft.com/office/drawing/2014/main" id="{2870393E-23E5-40CC-8CC9-40550ED7A9DC}"/>
                  </a:ext>
                </a:extLst>
              </p:cNvPr>
              <p:cNvSpPr/>
              <p:nvPr/>
            </p:nvSpPr>
            <p:spPr>
              <a:xfrm>
                <a:off x="10543069" y="2579256"/>
                <a:ext cx="410417" cy="870582"/>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2" name="Cylinder 21">
                <a:extLst>
                  <a:ext uri="{FF2B5EF4-FFF2-40B4-BE49-F238E27FC236}">
                    <a16:creationId xmlns:a16="http://schemas.microsoft.com/office/drawing/2014/main" id="{64574745-7635-40EF-BE03-3CB5A5313272}"/>
                  </a:ext>
                </a:extLst>
              </p:cNvPr>
              <p:cNvSpPr/>
              <p:nvPr/>
            </p:nvSpPr>
            <p:spPr>
              <a:xfrm>
                <a:off x="11103637" y="3570017"/>
                <a:ext cx="410417" cy="870582"/>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3" name="Cylinder 22">
                <a:extLst>
                  <a:ext uri="{FF2B5EF4-FFF2-40B4-BE49-F238E27FC236}">
                    <a16:creationId xmlns:a16="http://schemas.microsoft.com/office/drawing/2014/main" id="{FBF34D94-E179-4730-9FFC-B160FB9B21DD}"/>
                  </a:ext>
                </a:extLst>
              </p:cNvPr>
              <p:cNvSpPr/>
              <p:nvPr/>
            </p:nvSpPr>
            <p:spPr>
              <a:xfrm>
                <a:off x="9518694" y="3033602"/>
                <a:ext cx="410417" cy="870582"/>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4" name="Cylinder 23">
                <a:extLst>
                  <a:ext uri="{FF2B5EF4-FFF2-40B4-BE49-F238E27FC236}">
                    <a16:creationId xmlns:a16="http://schemas.microsoft.com/office/drawing/2014/main" id="{2938323A-1415-405A-B5D8-7D0606F40C4B}"/>
                  </a:ext>
                </a:extLst>
              </p:cNvPr>
              <p:cNvSpPr/>
              <p:nvPr/>
            </p:nvSpPr>
            <p:spPr>
              <a:xfrm>
                <a:off x="10193168" y="3717477"/>
                <a:ext cx="410417" cy="870582"/>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25" name="Straight Connector 24">
                <a:extLst>
                  <a:ext uri="{FF2B5EF4-FFF2-40B4-BE49-F238E27FC236}">
                    <a16:creationId xmlns:a16="http://schemas.microsoft.com/office/drawing/2014/main" id="{13C0C41A-9048-4EA1-BE4C-4C0BED46C36F}"/>
                  </a:ext>
                </a:extLst>
              </p:cNvPr>
              <p:cNvCxnSpPr>
                <a:cxnSpLocks/>
                <a:stCxn id="23" idx="4"/>
                <a:endCxn id="21" idx="2"/>
              </p:cNvCxnSpPr>
              <p:nvPr/>
            </p:nvCxnSpPr>
            <p:spPr>
              <a:xfrm flipV="1">
                <a:off x="9929111" y="3014547"/>
                <a:ext cx="613958" cy="454346"/>
              </a:xfrm>
              <a:prstGeom prst="line">
                <a:avLst/>
              </a:prstGeom>
              <a:ln w="28575" cap="flat" cmpd="sng" algn="ctr">
                <a:solidFill>
                  <a:schemeClr val="accent6">
                    <a:lumMod val="50000"/>
                  </a:schemeClr>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Connector 25">
                <a:extLst>
                  <a:ext uri="{FF2B5EF4-FFF2-40B4-BE49-F238E27FC236}">
                    <a16:creationId xmlns:a16="http://schemas.microsoft.com/office/drawing/2014/main" id="{B5670E65-A097-44E9-ADB8-1C2361961295}"/>
                  </a:ext>
                </a:extLst>
              </p:cNvPr>
              <p:cNvCxnSpPr>
                <a:cxnSpLocks/>
                <a:stCxn id="20" idx="3"/>
              </p:cNvCxnSpPr>
              <p:nvPr/>
            </p:nvCxnSpPr>
            <p:spPr>
              <a:xfrm>
                <a:off x="10163744" y="3032482"/>
                <a:ext cx="233420" cy="684995"/>
              </a:xfrm>
              <a:prstGeom prst="line">
                <a:avLst/>
              </a:prstGeom>
              <a:ln w="28575" cap="flat" cmpd="sng" algn="ctr">
                <a:solidFill>
                  <a:schemeClr val="accent6">
                    <a:lumMod val="50000"/>
                  </a:schemeClr>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A2E41A8C-B972-4A84-B01B-6B64A888F3D8}"/>
                  </a:ext>
                </a:extLst>
              </p:cNvPr>
              <p:cNvCxnSpPr>
                <a:cxnSpLocks/>
                <a:stCxn id="22" idx="2"/>
                <a:endCxn id="21" idx="3"/>
              </p:cNvCxnSpPr>
              <p:nvPr/>
            </p:nvCxnSpPr>
            <p:spPr>
              <a:xfrm flipH="1" flipV="1">
                <a:off x="10748278" y="3449838"/>
                <a:ext cx="355359" cy="555469"/>
              </a:xfrm>
              <a:prstGeom prst="line">
                <a:avLst/>
              </a:prstGeom>
              <a:ln w="28575" cap="flat" cmpd="sng" algn="ctr">
                <a:solidFill>
                  <a:schemeClr val="accent6">
                    <a:lumMod val="50000"/>
                  </a:schemeClr>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sp>
          <p:nvSpPr>
            <p:cNvPr id="19" name="TextBox 18">
              <a:extLst>
                <a:ext uri="{FF2B5EF4-FFF2-40B4-BE49-F238E27FC236}">
                  <a16:creationId xmlns:a16="http://schemas.microsoft.com/office/drawing/2014/main" id="{DE3EF4D6-568B-43D9-A91E-676FECB275C3}"/>
                </a:ext>
              </a:extLst>
            </p:cNvPr>
            <p:cNvSpPr txBox="1"/>
            <p:nvPr/>
          </p:nvSpPr>
          <p:spPr>
            <a:xfrm>
              <a:off x="10218061" y="3908911"/>
              <a:ext cx="1599269" cy="673561"/>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800" b="0" i="0" u="none" strike="noStrike" kern="1200" cap="none" spc="0" normalizeH="0" baseline="0" noProof="0">
                  <a:ln>
                    <a:noFill/>
                  </a:ln>
                  <a:solidFill>
                    <a:srgbClr val="70AD47">
                      <a:lumMod val="50000"/>
                    </a:srgbClr>
                  </a:solidFill>
                  <a:effectLst/>
                  <a:uLnTx/>
                  <a:uFillTx/>
                  <a:latin typeface="Calibri" panose="020F0502020204030204"/>
                  <a:ea typeface="+mn-ea"/>
                  <a:cs typeface="+mn-cs"/>
                </a:rPr>
                <a:t>Federate existing nodes</a:t>
              </a:r>
            </a:p>
          </p:txBody>
        </p:sp>
      </p:grpSp>
      <p:grpSp>
        <p:nvGrpSpPr>
          <p:cNvPr id="345" name="Group 344">
            <a:extLst>
              <a:ext uri="{FF2B5EF4-FFF2-40B4-BE49-F238E27FC236}">
                <a16:creationId xmlns:a16="http://schemas.microsoft.com/office/drawing/2014/main" id="{4D4BE858-CF87-BF58-8308-A1B72BC49E37}"/>
              </a:ext>
            </a:extLst>
          </p:cNvPr>
          <p:cNvGrpSpPr/>
          <p:nvPr/>
        </p:nvGrpSpPr>
        <p:grpSpPr>
          <a:xfrm>
            <a:off x="7471132" y="184098"/>
            <a:ext cx="699864" cy="997583"/>
            <a:chOff x="5103065" y="3431538"/>
            <a:chExt cx="699864" cy="997583"/>
          </a:xfrm>
        </p:grpSpPr>
        <p:grpSp>
          <p:nvGrpSpPr>
            <p:cNvPr id="49" name="Group 48">
              <a:extLst>
                <a:ext uri="{FF2B5EF4-FFF2-40B4-BE49-F238E27FC236}">
                  <a16:creationId xmlns:a16="http://schemas.microsoft.com/office/drawing/2014/main" id="{5A9C0FC4-5519-4EC4-A862-80689AF628A0}"/>
                </a:ext>
              </a:extLst>
            </p:cNvPr>
            <p:cNvGrpSpPr/>
            <p:nvPr/>
          </p:nvGrpSpPr>
          <p:grpSpPr>
            <a:xfrm>
              <a:off x="5103065" y="3431538"/>
              <a:ext cx="410287" cy="574682"/>
              <a:chOff x="7658048" y="1483112"/>
              <a:chExt cx="1058822" cy="1483074"/>
            </a:xfrm>
            <a:solidFill>
              <a:schemeClr val="accent6">
                <a:lumMod val="40000"/>
                <a:lumOff val="60000"/>
              </a:schemeClr>
            </a:solidFill>
          </p:grpSpPr>
          <p:sp>
            <p:nvSpPr>
              <p:cNvPr id="68" name="Rectangle 67">
                <a:extLst>
                  <a:ext uri="{FF2B5EF4-FFF2-40B4-BE49-F238E27FC236}">
                    <a16:creationId xmlns:a16="http://schemas.microsoft.com/office/drawing/2014/main" id="{EFB55321-D2BA-4931-9F6A-E340E8B90AD5}"/>
                  </a:ext>
                </a:extLst>
              </p:cNvPr>
              <p:cNvSpPr/>
              <p:nvPr/>
            </p:nvSpPr>
            <p:spPr>
              <a:xfrm>
                <a:off x="7658048" y="1483112"/>
                <a:ext cx="1058822" cy="1483074"/>
              </a:xfrm>
              <a:prstGeom prst="rect">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7FA937">
                      <a:lumMod val="20000"/>
                      <a:lumOff val="80000"/>
                    </a:srgbClr>
                  </a:solidFill>
                  <a:effectLst/>
                  <a:uLnTx/>
                  <a:uFillTx/>
                  <a:latin typeface="Calibri" panose="020F0502020204030204"/>
                  <a:ea typeface="+mn-ea"/>
                  <a:cs typeface="+mn-cs"/>
                </a:endParaRPr>
              </a:p>
            </p:txBody>
          </p:sp>
          <p:cxnSp>
            <p:nvCxnSpPr>
              <p:cNvPr id="69" name="Straight Connector 68">
                <a:extLst>
                  <a:ext uri="{FF2B5EF4-FFF2-40B4-BE49-F238E27FC236}">
                    <a16:creationId xmlns:a16="http://schemas.microsoft.com/office/drawing/2014/main" id="{2BC5524A-6F77-470D-A03B-089F9A99F8B5}"/>
                  </a:ext>
                </a:extLst>
              </p:cNvPr>
              <p:cNvCxnSpPr>
                <a:cxnSpLocks/>
              </p:cNvCxnSpPr>
              <p:nvPr/>
            </p:nvCxnSpPr>
            <p:spPr>
              <a:xfrm>
                <a:off x="7719008" y="176375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A165283-B0A2-44F5-BBE9-91E71BAE53C4}"/>
                  </a:ext>
                </a:extLst>
              </p:cNvPr>
              <p:cNvCxnSpPr>
                <a:cxnSpLocks/>
              </p:cNvCxnSpPr>
              <p:nvPr/>
            </p:nvCxnSpPr>
            <p:spPr>
              <a:xfrm>
                <a:off x="7719008" y="19237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477D4ED5-1E4B-49AD-BDD3-B11E50E8CA7B}"/>
                  </a:ext>
                </a:extLst>
              </p:cNvPr>
              <p:cNvCxnSpPr>
                <a:cxnSpLocks/>
              </p:cNvCxnSpPr>
              <p:nvPr/>
            </p:nvCxnSpPr>
            <p:spPr>
              <a:xfrm>
                <a:off x="7719008" y="20761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F841BA2-5743-4A8F-ADCD-A212B7B68878}"/>
                  </a:ext>
                </a:extLst>
              </p:cNvPr>
              <p:cNvCxnSpPr>
                <a:cxnSpLocks/>
              </p:cNvCxnSpPr>
              <p:nvPr/>
            </p:nvCxnSpPr>
            <p:spPr>
              <a:xfrm>
                <a:off x="7719008" y="223266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47EB862-5FE3-4D2C-9277-A99B3936BE36}"/>
                  </a:ext>
                </a:extLst>
              </p:cNvPr>
              <p:cNvCxnSpPr>
                <a:cxnSpLocks/>
              </p:cNvCxnSpPr>
              <p:nvPr/>
            </p:nvCxnSpPr>
            <p:spPr>
              <a:xfrm>
                <a:off x="7719008" y="240030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0FE3F21-745C-4D60-A424-ED9BD585A4BC}"/>
                  </a:ext>
                </a:extLst>
              </p:cNvPr>
              <p:cNvCxnSpPr>
                <a:cxnSpLocks/>
              </p:cNvCxnSpPr>
              <p:nvPr/>
            </p:nvCxnSpPr>
            <p:spPr>
              <a:xfrm>
                <a:off x="7719008" y="25603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78DEF83-DC08-4D06-97F8-C874F66463E8}"/>
                  </a:ext>
                </a:extLst>
              </p:cNvPr>
              <p:cNvCxnSpPr>
                <a:cxnSpLocks/>
              </p:cNvCxnSpPr>
              <p:nvPr/>
            </p:nvCxnSpPr>
            <p:spPr>
              <a:xfrm>
                <a:off x="7719008" y="27508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8CE56876-B73D-48DA-AE45-ACFDA4891639}"/>
                </a:ext>
              </a:extLst>
            </p:cNvPr>
            <p:cNvGrpSpPr/>
            <p:nvPr/>
          </p:nvGrpSpPr>
          <p:grpSpPr>
            <a:xfrm>
              <a:off x="5179666" y="3508139"/>
              <a:ext cx="410287" cy="574682"/>
              <a:chOff x="7658048" y="1483112"/>
              <a:chExt cx="1058822" cy="1483074"/>
            </a:xfrm>
            <a:solidFill>
              <a:schemeClr val="accent6">
                <a:lumMod val="40000"/>
                <a:lumOff val="60000"/>
              </a:schemeClr>
            </a:solidFill>
          </p:grpSpPr>
          <p:sp>
            <p:nvSpPr>
              <p:cNvPr id="60" name="Rectangle 59">
                <a:extLst>
                  <a:ext uri="{FF2B5EF4-FFF2-40B4-BE49-F238E27FC236}">
                    <a16:creationId xmlns:a16="http://schemas.microsoft.com/office/drawing/2014/main" id="{1FAE1B10-4146-4D0D-844A-92C0799181D8}"/>
                  </a:ext>
                </a:extLst>
              </p:cNvPr>
              <p:cNvSpPr/>
              <p:nvPr/>
            </p:nvSpPr>
            <p:spPr>
              <a:xfrm>
                <a:off x="7658048" y="1483112"/>
                <a:ext cx="1058822" cy="1483074"/>
              </a:xfrm>
              <a:prstGeom prst="rect">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7FA937">
                      <a:lumMod val="20000"/>
                      <a:lumOff val="80000"/>
                    </a:srgbClr>
                  </a:solidFill>
                  <a:effectLst/>
                  <a:uLnTx/>
                  <a:uFillTx/>
                  <a:latin typeface="Calibri" panose="020F0502020204030204"/>
                  <a:ea typeface="+mn-ea"/>
                  <a:cs typeface="+mn-cs"/>
                </a:endParaRPr>
              </a:p>
            </p:txBody>
          </p:sp>
          <p:cxnSp>
            <p:nvCxnSpPr>
              <p:cNvPr id="61" name="Straight Connector 60">
                <a:extLst>
                  <a:ext uri="{FF2B5EF4-FFF2-40B4-BE49-F238E27FC236}">
                    <a16:creationId xmlns:a16="http://schemas.microsoft.com/office/drawing/2014/main" id="{83BB5304-221C-4688-AC0F-3B1E01114029}"/>
                  </a:ext>
                </a:extLst>
              </p:cNvPr>
              <p:cNvCxnSpPr>
                <a:cxnSpLocks/>
              </p:cNvCxnSpPr>
              <p:nvPr/>
            </p:nvCxnSpPr>
            <p:spPr>
              <a:xfrm>
                <a:off x="7719008" y="176375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0EB9E4A-076E-4453-A509-6BA02251EEF3}"/>
                  </a:ext>
                </a:extLst>
              </p:cNvPr>
              <p:cNvCxnSpPr>
                <a:cxnSpLocks/>
              </p:cNvCxnSpPr>
              <p:nvPr/>
            </p:nvCxnSpPr>
            <p:spPr>
              <a:xfrm>
                <a:off x="7719008" y="19237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9274972-BCE9-4AE0-A53A-8D0800ED8D73}"/>
                  </a:ext>
                </a:extLst>
              </p:cNvPr>
              <p:cNvCxnSpPr>
                <a:cxnSpLocks/>
              </p:cNvCxnSpPr>
              <p:nvPr/>
            </p:nvCxnSpPr>
            <p:spPr>
              <a:xfrm>
                <a:off x="7719008" y="20761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C8426CA-810C-4A25-92CF-C1A7424B4948}"/>
                  </a:ext>
                </a:extLst>
              </p:cNvPr>
              <p:cNvCxnSpPr>
                <a:cxnSpLocks/>
              </p:cNvCxnSpPr>
              <p:nvPr/>
            </p:nvCxnSpPr>
            <p:spPr>
              <a:xfrm>
                <a:off x="7719008" y="223266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C863435-401B-44F8-AFD0-571AA4BDF3B1}"/>
                  </a:ext>
                </a:extLst>
              </p:cNvPr>
              <p:cNvCxnSpPr>
                <a:cxnSpLocks/>
              </p:cNvCxnSpPr>
              <p:nvPr/>
            </p:nvCxnSpPr>
            <p:spPr>
              <a:xfrm>
                <a:off x="7719008" y="240030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C0B04A9-A64B-43D6-9020-F5B5BF407866}"/>
                  </a:ext>
                </a:extLst>
              </p:cNvPr>
              <p:cNvCxnSpPr>
                <a:cxnSpLocks/>
              </p:cNvCxnSpPr>
              <p:nvPr/>
            </p:nvCxnSpPr>
            <p:spPr>
              <a:xfrm>
                <a:off x="7719008" y="25603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18C2176B-9D5B-4B72-8D25-09E0FF9D21B0}"/>
                  </a:ext>
                </a:extLst>
              </p:cNvPr>
              <p:cNvCxnSpPr>
                <a:cxnSpLocks/>
              </p:cNvCxnSpPr>
              <p:nvPr/>
            </p:nvCxnSpPr>
            <p:spPr>
              <a:xfrm>
                <a:off x="7719008" y="27508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951FD2C0-3A71-42C3-90B9-D2997464999D}"/>
                </a:ext>
              </a:extLst>
            </p:cNvPr>
            <p:cNvGrpSpPr/>
            <p:nvPr/>
          </p:nvGrpSpPr>
          <p:grpSpPr>
            <a:xfrm>
              <a:off x="5256267" y="3584740"/>
              <a:ext cx="410287" cy="574682"/>
              <a:chOff x="7658048" y="1483112"/>
              <a:chExt cx="1058822" cy="1483074"/>
            </a:xfrm>
            <a:solidFill>
              <a:schemeClr val="accent6">
                <a:lumMod val="40000"/>
                <a:lumOff val="60000"/>
              </a:schemeClr>
            </a:solidFill>
          </p:grpSpPr>
          <p:sp>
            <p:nvSpPr>
              <p:cNvPr id="52" name="Rectangle 51">
                <a:extLst>
                  <a:ext uri="{FF2B5EF4-FFF2-40B4-BE49-F238E27FC236}">
                    <a16:creationId xmlns:a16="http://schemas.microsoft.com/office/drawing/2014/main" id="{4C7F0877-862E-4837-BC5D-3324F0DF6C48}"/>
                  </a:ext>
                </a:extLst>
              </p:cNvPr>
              <p:cNvSpPr/>
              <p:nvPr/>
            </p:nvSpPr>
            <p:spPr>
              <a:xfrm>
                <a:off x="7658048" y="1483112"/>
                <a:ext cx="1058822" cy="1483074"/>
              </a:xfrm>
              <a:prstGeom prst="rect">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7FA937">
                      <a:lumMod val="20000"/>
                      <a:lumOff val="80000"/>
                    </a:srgbClr>
                  </a:solidFill>
                  <a:effectLst/>
                  <a:uLnTx/>
                  <a:uFillTx/>
                  <a:latin typeface="Calibri" panose="020F0502020204030204"/>
                  <a:ea typeface="+mn-ea"/>
                  <a:cs typeface="+mn-cs"/>
                </a:endParaRPr>
              </a:p>
            </p:txBody>
          </p:sp>
          <p:cxnSp>
            <p:nvCxnSpPr>
              <p:cNvPr id="53" name="Straight Connector 52">
                <a:extLst>
                  <a:ext uri="{FF2B5EF4-FFF2-40B4-BE49-F238E27FC236}">
                    <a16:creationId xmlns:a16="http://schemas.microsoft.com/office/drawing/2014/main" id="{1CF581DB-7AFC-44F9-8ACD-7AC79E746575}"/>
                  </a:ext>
                </a:extLst>
              </p:cNvPr>
              <p:cNvCxnSpPr>
                <a:cxnSpLocks/>
              </p:cNvCxnSpPr>
              <p:nvPr/>
            </p:nvCxnSpPr>
            <p:spPr>
              <a:xfrm>
                <a:off x="7719008" y="176375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91B1E2-FE86-42AA-B03C-6F3CE4ED9F23}"/>
                  </a:ext>
                </a:extLst>
              </p:cNvPr>
              <p:cNvCxnSpPr>
                <a:cxnSpLocks/>
              </p:cNvCxnSpPr>
              <p:nvPr/>
            </p:nvCxnSpPr>
            <p:spPr>
              <a:xfrm>
                <a:off x="7719008" y="19237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065E73A-6735-41AB-9B7F-869BC36C3F6B}"/>
                  </a:ext>
                </a:extLst>
              </p:cNvPr>
              <p:cNvCxnSpPr>
                <a:cxnSpLocks/>
              </p:cNvCxnSpPr>
              <p:nvPr/>
            </p:nvCxnSpPr>
            <p:spPr>
              <a:xfrm>
                <a:off x="7719008" y="20761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59D6CA60-65E2-4355-AD5C-61C854F5E252}"/>
                  </a:ext>
                </a:extLst>
              </p:cNvPr>
              <p:cNvCxnSpPr>
                <a:cxnSpLocks/>
              </p:cNvCxnSpPr>
              <p:nvPr/>
            </p:nvCxnSpPr>
            <p:spPr>
              <a:xfrm>
                <a:off x="7719008" y="223266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BAB7AF9-18D6-49CE-9D74-531690A9DF44}"/>
                  </a:ext>
                </a:extLst>
              </p:cNvPr>
              <p:cNvCxnSpPr>
                <a:cxnSpLocks/>
              </p:cNvCxnSpPr>
              <p:nvPr/>
            </p:nvCxnSpPr>
            <p:spPr>
              <a:xfrm>
                <a:off x="7719008" y="240030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F66128-5E1A-4E55-9300-23ECD3F2BCF3}"/>
                  </a:ext>
                </a:extLst>
              </p:cNvPr>
              <p:cNvCxnSpPr>
                <a:cxnSpLocks/>
              </p:cNvCxnSpPr>
              <p:nvPr/>
            </p:nvCxnSpPr>
            <p:spPr>
              <a:xfrm>
                <a:off x="7719008" y="25603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DBF5AD4-45FC-492C-A2FC-66C505E339DF}"/>
                  </a:ext>
                </a:extLst>
              </p:cNvPr>
              <p:cNvCxnSpPr>
                <a:cxnSpLocks/>
              </p:cNvCxnSpPr>
              <p:nvPr/>
            </p:nvCxnSpPr>
            <p:spPr>
              <a:xfrm>
                <a:off x="7719008" y="27508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8" name="TextBox 47">
              <a:extLst>
                <a:ext uri="{FF2B5EF4-FFF2-40B4-BE49-F238E27FC236}">
                  <a16:creationId xmlns:a16="http://schemas.microsoft.com/office/drawing/2014/main" id="{BD2E0E71-FDB2-4D2C-83A4-4BDF4BB4306D}"/>
                </a:ext>
              </a:extLst>
            </p:cNvPr>
            <p:cNvSpPr txBox="1"/>
            <p:nvPr/>
          </p:nvSpPr>
          <p:spPr>
            <a:xfrm>
              <a:off x="5145377" y="4213677"/>
              <a:ext cx="657552" cy="21544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800" b="0" i="0" u="none" strike="noStrike" kern="1200" cap="none" spc="0" normalizeH="0" baseline="0" noProof="0">
                  <a:ln>
                    <a:noFill/>
                  </a:ln>
                  <a:solidFill>
                    <a:srgbClr val="70AD47">
                      <a:lumMod val="50000"/>
                    </a:srgbClr>
                  </a:solidFill>
                  <a:effectLst/>
                  <a:uLnTx/>
                  <a:uFillTx/>
                  <a:latin typeface="Calibri" panose="020F0502020204030204"/>
                  <a:ea typeface="+mn-ea"/>
                  <a:cs typeface="+mn-cs"/>
                </a:rPr>
                <a:t>Dataverse</a:t>
              </a:r>
            </a:p>
          </p:txBody>
        </p:sp>
      </p:grpSp>
      <p:grpSp>
        <p:nvGrpSpPr>
          <p:cNvPr id="89" name="Group 88">
            <a:extLst>
              <a:ext uri="{FF2B5EF4-FFF2-40B4-BE49-F238E27FC236}">
                <a16:creationId xmlns:a16="http://schemas.microsoft.com/office/drawing/2014/main" id="{EF0ECB09-3F47-4DF3-B45A-A7A4A97025FB}"/>
              </a:ext>
            </a:extLst>
          </p:cNvPr>
          <p:cNvGrpSpPr/>
          <p:nvPr/>
        </p:nvGrpSpPr>
        <p:grpSpPr>
          <a:xfrm>
            <a:off x="8764759" y="2124641"/>
            <a:ext cx="1220206" cy="738595"/>
            <a:chOff x="3763064" y="3207116"/>
            <a:chExt cx="1220206" cy="738595"/>
          </a:xfrm>
        </p:grpSpPr>
        <p:grpSp>
          <p:nvGrpSpPr>
            <p:cNvPr id="151" name="Group 150">
              <a:extLst>
                <a:ext uri="{FF2B5EF4-FFF2-40B4-BE49-F238E27FC236}">
                  <a16:creationId xmlns:a16="http://schemas.microsoft.com/office/drawing/2014/main" id="{B812BA6C-0761-476A-8610-83982AB00CA5}"/>
                </a:ext>
              </a:extLst>
            </p:cNvPr>
            <p:cNvGrpSpPr/>
            <p:nvPr/>
          </p:nvGrpSpPr>
          <p:grpSpPr>
            <a:xfrm>
              <a:off x="3864232" y="3207116"/>
              <a:ext cx="1079108" cy="458829"/>
              <a:chOff x="978472" y="1958122"/>
              <a:chExt cx="6355990" cy="2702524"/>
            </a:xfrm>
          </p:grpSpPr>
          <p:sp>
            <p:nvSpPr>
              <p:cNvPr id="152" name="Flowchart: Delay 151">
                <a:extLst>
                  <a:ext uri="{FF2B5EF4-FFF2-40B4-BE49-F238E27FC236}">
                    <a16:creationId xmlns:a16="http://schemas.microsoft.com/office/drawing/2014/main" id="{B5A3F303-D4D9-42E0-9FC7-ABE38882CEEF}"/>
                  </a:ext>
                </a:extLst>
              </p:cNvPr>
              <p:cNvSpPr/>
              <p:nvPr/>
            </p:nvSpPr>
            <p:spPr>
              <a:xfrm>
                <a:off x="4156467" y="1958122"/>
                <a:ext cx="3177995" cy="2702524"/>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3" name="Flowchart: Delay 152">
                <a:extLst>
                  <a:ext uri="{FF2B5EF4-FFF2-40B4-BE49-F238E27FC236}">
                    <a16:creationId xmlns:a16="http://schemas.microsoft.com/office/drawing/2014/main" id="{B61EA5DD-34AE-4306-AB5B-08B120EC8AD1}"/>
                  </a:ext>
                </a:extLst>
              </p:cNvPr>
              <p:cNvSpPr/>
              <p:nvPr/>
            </p:nvSpPr>
            <p:spPr>
              <a:xfrm flipH="1">
                <a:off x="978472" y="1958122"/>
                <a:ext cx="3177995" cy="2702524"/>
              </a:xfrm>
              <a:prstGeom prst="flowChartDelay">
                <a:avLst/>
              </a:prstGeom>
              <a:solidFill>
                <a:srgbClr val="F6BCBC"/>
              </a:solid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4" name="Flowchart: Delay 153">
                <a:extLst>
                  <a:ext uri="{FF2B5EF4-FFF2-40B4-BE49-F238E27FC236}">
                    <a16:creationId xmlns:a16="http://schemas.microsoft.com/office/drawing/2014/main" id="{4354CDDC-B8B6-4B12-BDA6-4450C43832D3}"/>
                  </a:ext>
                </a:extLst>
              </p:cNvPr>
              <p:cNvSpPr/>
              <p:nvPr/>
            </p:nvSpPr>
            <p:spPr>
              <a:xfrm>
                <a:off x="1722444" y="3028722"/>
                <a:ext cx="278017" cy="224160"/>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5" name="Flowchart: Delay 154">
                <a:extLst>
                  <a:ext uri="{FF2B5EF4-FFF2-40B4-BE49-F238E27FC236}">
                    <a16:creationId xmlns:a16="http://schemas.microsoft.com/office/drawing/2014/main" id="{20F90D0E-3F4E-43C1-9407-87AC0D9EBC8B}"/>
                  </a:ext>
                </a:extLst>
              </p:cNvPr>
              <p:cNvSpPr/>
              <p:nvPr/>
            </p:nvSpPr>
            <p:spPr>
              <a:xfrm flipH="1">
                <a:off x="1444427" y="3028722"/>
                <a:ext cx="278017" cy="224160"/>
              </a:xfrm>
              <a:prstGeom prst="flowChartDelay">
                <a:avLst/>
              </a:prstGeom>
              <a:no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56" name="Straight Arrow Connector 155">
                <a:extLst>
                  <a:ext uri="{FF2B5EF4-FFF2-40B4-BE49-F238E27FC236}">
                    <a16:creationId xmlns:a16="http://schemas.microsoft.com/office/drawing/2014/main" id="{B7B2260E-DFBC-4C56-8D55-7E85ADC2575B}"/>
                  </a:ext>
                </a:extLst>
              </p:cNvPr>
              <p:cNvCxnSpPr>
                <a:cxnSpLocks/>
              </p:cNvCxnSpPr>
              <p:nvPr/>
            </p:nvCxnSpPr>
            <p:spPr>
              <a:xfrm flipV="1">
                <a:off x="2013421" y="3001447"/>
                <a:ext cx="239143" cy="83381"/>
              </a:xfrm>
              <a:prstGeom prst="straightConnector1">
                <a:avLst/>
              </a:prstGeom>
              <a:ln w="9525">
                <a:solidFill>
                  <a:srgbClr val="FDB825"/>
                </a:solidFill>
                <a:tailEnd type="triangle"/>
              </a:ln>
            </p:spPr>
            <p:style>
              <a:lnRef idx="1">
                <a:schemeClr val="accent1"/>
              </a:lnRef>
              <a:fillRef idx="0">
                <a:schemeClr val="accent1"/>
              </a:fillRef>
              <a:effectRef idx="0">
                <a:schemeClr val="accent1"/>
              </a:effectRef>
              <a:fontRef idx="minor">
                <a:schemeClr val="tx1"/>
              </a:fontRef>
            </p:style>
          </p:cxnSp>
          <p:sp>
            <p:nvSpPr>
              <p:cNvPr id="157" name="Flowchart: Delay 156">
                <a:extLst>
                  <a:ext uri="{FF2B5EF4-FFF2-40B4-BE49-F238E27FC236}">
                    <a16:creationId xmlns:a16="http://schemas.microsoft.com/office/drawing/2014/main" id="{ED2A3008-0121-4F12-9A57-0ED1D362CA41}"/>
                  </a:ext>
                </a:extLst>
              </p:cNvPr>
              <p:cNvSpPr/>
              <p:nvPr/>
            </p:nvSpPr>
            <p:spPr>
              <a:xfrm>
                <a:off x="2594511" y="2871178"/>
                <a:ext cx="278017" cy="224160"/>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8" name="Flowchart: Delay 157">
                <a:extLst>
                  <a:ext uri="{FF2B5EF4-FFF2-40B4-BE49-F238E27FC236}">
                    <a16:creationId xmlns:a16="http://schemas.microsoft.com/office/drawing/2014/main" id="{E0D90E98-4191-4274-9821-80A7D51B53B1}"/>
                  </a:ext>
                </a:extLst>
              </p:cNvPr>
              <p:cNvSpPr/>
              <p:nvPr/>
            </p:nvSpPr>
            <p:spPr>
              <a:xfrm flipH="1">
                <a:off x="2316494" y="2871178"/>
                <a:ext cx="278017" cy="224160"/>
              </a:xfrm>
              <a:prstGeom prst="flowChartDelay">
                <a:avLst/>
              </a:prstGeom>
              <a:solidFill>
                <a:srgbClr val="F6BCBC"/>
              </a:solid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59" name="Straight Connector 158">
                <a:extLst>
                  <a:ext uri="{FF2B5EF4-FFF2-40B4-BE49-F238E27FC236}">
                    <a16:creationId xmlns:a16="http://schemas.microsoft.com/office/drawing/2014/main" id="{A9D3DCFB-F06D-447D-9A4D-E8E7E0179D08}"/>
                  </a:ext>
                </a:extLst>
              </p:cNvPr>
              <p:cNvCxnSpPr/>
              <p:nvPr/>
            </p:nvCxnSpPr>
            <p:spPr>
              <a:xfrm flipV="1">
                <a:off x="2791014" y="2818383"/>
                <a:ext cx="52401" cy="61135"/>
              </a:xfrm>
              <a:prstGeom prst="line">
                <a:avLst/>
              </a:prstGeom>
              <a:ln w="9525">
                <a:solidFill>
                  <a:srgbClr val="85B134"/>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733F4C6F-5C37-42E1-A081-E7ED26316977}"/>
                  </a:ext>
                </a:extLst>
              </p:cNvPr>
              <p:cNvCxnSpPr>
                <a:cxnSpLocks/>
              </p:cNvCxnSpPr>
              <p:nvPr/>
            </p:nvCxnSpPr>
            <p:spPr>
              <a:xfrm flipV="1">
                <a:off x="2846326" y="2879518"/>
                <a:ext cx="91702" cy="43798"/>
              </a:xfrm>
              <a:prstGeom prst="line">
                <a:avLst/>
              </a:prstGeom>
              <a:ln w="9525">
                <a:solidFill>
                  <a:srgbClr val="85B134"/>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668C6398-092F-49BA-809F-16F69CF98F91}"/>
                  </a:ext>
                </a:extLst>
              </p:cNvPr>
              <p:cNvCxnSpPr>
                <a:cxnSpLocks/>
              </p:cNvCxnSpPr>
              <p:nvPr/>
            </p:nvCxnSpPr>
            <p:spPr>
              <a:xfrm flipV="1">
                <a:off x="2872527" y="2981186"/>
                <a:ext cx="93157" cy="0"/>
              </a:xfrm>
              <a:prstGeom prst="line">
                <a:avLst/>
              </a:prstGeom>
              <a:ln w="9525">
                <a:solidFill>
                  <a:srgbClr val="85B134"/>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61B6FE4E-1EE3-4C80-A45F-4F4BE0D09418}"/>
                  </a:ext>
                </a:extLst>
              </p:cNvPr>
              <p:cNvCxnSpPr>
                <a:cxnSpLocks/>
              </p:cNvCxnSpPr>
              <p:nvPr/>
            </p:nvCxnSpPr>
            <p:spPr>
              <a:xfrm>
                <a:off x="2849098" y="3050281"/>
                <a:ext cx="88931" cy="34547"/>
              </a:xfrm>
              <a:prstGeom prst="line">
                <a:avLst/>
              </a:prstGeom>
              <a:ln w="9525">
                <a:solidFill>
                  <a:srgbClr val="85B134"/>
                </a:solidFill>
              </a:ln>
            </p:spPr>
            <p:style>
              <a:lnRef idx="1">
                <a:schemeClr val="accent1"/>
              </a:lnRef>
              <a:fillRef idx="0">
                <a:schemeClr val="accent1"/>
              </a:fillRef>
              <a:effectRef idx="0">
                <a:schemeClr val="accent1"/>
              </a:effectRef>
              <a:fontRef idx="minor">
                <a:schemeClr val="tx1"/>
              </a:fontRef>
            </p:style>
          </p:cxnSp>
          <p:sp>
            <p:nvSpPr>
              <p:cNvPr id="163" name="Flowchart: Delay 162">
                <a:extLst>
                  <a:ext uri="{FF2B5EF4-FFF2-40B4-BE49-F238E27FC236}">
                    <a16:creationId xmlns:a16="http://schemas.microsoft.com/office/drawing/2014/main" id="{5514DE82-6205-45EF-97A7-A3102D225D86}"/>
                  </a:ext>
                </a:extLst>
              </p:cNvPr>
              <p:cNvSpPr/>
              <p:nvPr/>
            </p:nvSpPr>
            <p:spPr>
              <a:xfrm>
                <a:off x="3527540" y="3091515"/>
                <a:ext cx="278017" cy="224160"/>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4" name="Flowchart: Delay 163">
                <a:extLst>
                  <a:ext uri="{FF2B5EF4-FFF2-40B4-BE49-F238E27FC236}">
                    <a16:creationId xmlns:a16="http://schemas.microsoft.com/office/drawing/2014/main" id="{3FBDE51B-715C-4E51-89C4-E7E660DFB16F}"/>
                  </a:ext>
                </a:extLst>
              </p:cNvPr>
              <p:cNvSpPr/>
              <p:nvPr/>
            </p:nvSpPr>
            <p:spPr>
              <a:xfrm flipH="1">
                <a:off x="3249523" y="3091515"/>
                <a:ext cx="278017" cy="224160"/>
              </a:xfrm>
              <a:prstGeom prst="flowChartDelay">
                <a:avLst/>
              </a:prstGeom>
              <a:no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65" name="Straight Arrow Connector 164">
                <a:extLst>
                  <a:ext uri="{FF2B5EF4-FFF2-40B4-BE49-F238E27FC236}">
                    <a16:creationId xmlns:a16="http://schemas.microsoft.com/office/drawing/2014/main" id="{470EAEF1-18C8-40EE-9FAD-6C8982205960}"/>
                  </a:ext>
                </a:extLst>
              </p:cNvPr>
              <p:cNvCxnSpPr>
                <a:cxnSpLocks/>
              </p:cNvCxnSpPr>
              <p:nvPr/>
            </p:nvCxnSpPr>
            <p:spPr>
              <a:xfrm flipH="1" flipV="1">
                <a:off x="2687392" y="3148297"/>
                <a:ext cx="74235" cy="203636"/>
              </a:xfrm>
              <a:prstGeom prst="straightConnector1">
                <a:avLst/>
              </a:prstGeom>
              <a:ln w="9525">
                <a:solidFill>
                  <a:srgbClr val="FDB825"/>
                </a:solidFill>
                <a:tailEnd type="triangle"/>
              </a:ln>
            </p:spPr>
            <p:style>
              <a:lnRef idx="1">
                <a:schemeClr val="accent1"/>
              </a:lnRef>
              <a:fillRef idx="0">
                <a:schemeClr val="accent1"/>
              </a:fillRef>
              <a:effectRef idx="0">
                <a:schemeClr val="accent1"/>
              </a:effectRef>
              <a:fontRef idx="minor">
                <a:schemeClr val="tx1"/>
              </a:fontRef>
            </p:style>
          </p:cxnSp>
          <p:sp>
            <p:nvSpPr>
              <p:cNvPr id="166" name="Flowchart: Delay 165">
                <a:extLst>
                  <a:ext uri="{FF2B5EF4-FFF2-40B4-BE49-F238E27FC236}">
                    <a16:creationId xmlns:a16="http://schemas.microsoft.com/office/drawing/2014/main" id="{6A8C8A5A-EA54-4EA6-8245-7F93A892B825}"/>
                  </a:ext>
                </a:extLst>
              </p:cNvPr>
              <p:cNvSpPr/>
              <p:nvPr/>
            </p:nvSpPr>
            <p:spPr>
              <a:xfrm>
                <a:off x="2800435" y="3392232"/>
                <a:ext cx="278017" cy="224160"/>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7" name="Flowchart: Delay 166">
                <a:extLst>
                  <a:ext uri="{FF2B5EF4-FFF2-40B4-BE49-F238E27FC236}">
                    <a16:creationId xmlns:a16="http://schemas.microsoft.com/office/drawing/2014/main" id="{6792F452-A666-4BFF-A504-050C7FC39072}"/>
                  </a:ext>
                </a:extLst>
              </p:cNvPr>
              <p:cNvSpPr/>
              <p:nvPr/>
            </p:nvSpPr>
            <p:spPr>
              <a:xfrm flipH="1">
                <a:off x="2522418" y="3392232"/>
                <a:ext cx="278017" cy="224160"/>
              </a:xfrm>
              <a:prstGeom prst="flowChartDelay">
                <a:avLst/>
              </a:prstGeom>
              <a:no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68" name="Straight Arrow Connector 167">
                <a:extLst>
                  <a:ext uri="{FF2B5EF4-FFF2-40B4-BE49-F238E27FC236}">
                    <a16:creationId xmlns:a16="http://schemas.microsoft.com/office/drawing/2014/main" id="{744E84D9-3CBD-436C-B376-9DFA36FEF52F}"/>
                  </a:ext>
                </a:extLst>
              </p:cNvPr>
              <p:cNvCxnSpPr>
                <a:cxnSpLocks/>
              </p:cNvCxnSpPr>
              <p:nvPr/>
            </p:nvCxnSpPr>
            <p:spPr>
              <a:xfrm flipH="1" flipV="1">
                <a:off x="2911688" y="3037115"/>
                <a:ext cx="325463" cy="112513"/>
              </a:xfrm>
              <a:prstGeom prst="straightConnector1">
                <a:avLst/>
              </a:prstGeom>
              <a:ln w="9525">
                <a:solidFill>
                  <a:srgbClr val="FDB825"/>
                </a:solidFill>
                <a:tailEnd type="triangle"/>
              </a:ln>
            </p:spPr>
            <p:style>
              <a:lnRef idx="1">
                <a:schemeClr val="accent1"/>
              </a:lnRef>
              <a:fillRef idx="0">
                <a:schemeClr val="accent1"/>
              </a:fillRef>
              <a:effectRef idx="0">
                <a:schemeClr val="accent1"/>
              </a:effectRef>
              <a:fontRef idx="minor">
                <a:schemeClr val="tx1"/>
              </a:fontRef>
            </p:style>
          </p:cxnSp>
          <p:sp>
            <p:nvSpPr>
              <p:cNvPr id="169" name="Flowchart: Delay 168">
                <a:extLst>
                  <a:ext uri="{FF2B5EF4-FFF2-40B4-BE49-F238E27FC236}">
                    <a16:creationId xmlns:a16="http://schemas.microsoft.com/office/drawing/2014/main" id="{77EA3EA1-AAC4-42CD-9A44-B940F6A6A79B}"/>
                  </a:ext>
                </a:extLst>
              </p:cNvPr>
              <p:cNvSpPr/>
              <p:nvPr/>
            </p:nvSpPr>
            <p:spPr>
              <a:xfrm>
                <a:off x="2091658" y="3374876"/>
                <a:ext cx="278017" cy="224160"/>
              </a:xfrm>
              <a:prstGeom prst="flowChartDelay">
                <a:avLst/>
              </a:prstGeom>
              <a:noFill/>
              <a:ln w="9525">
                <a:solidFill>
                  <a:srgbClr val="85B1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0" name="Flowchart: Delay 169">
                <a:extLst>
                  <a:ext uri="{FF2B5EF4-FFF2-40B4-BE49-F238E27FC236}">
                    <a16:creationId xmlns:a16="http://schemas.microsoft.com/office/drawing/2014/main" id="{EBB084BA-71DF-4F5E-8563-3949AAC788B3}"/>
                  </a:ext>
                </a:extLst>
              </p:cNvPr>
              <p:cNvSpPr/>
              <p:nvPr/>
            </p:nvSpPr>
            <p:spPr>
              <a:xfrm flipH="1">
                <a:off x="1813641" y="3374876"/>
                <a:ext cx="278017" cy="224160"/>
              </a:xfrm>
              <a:prstGeom prst="flowChartDelay">
                <a:avLst/>
              </a:prstGeom>
              <a:noFill/>
              <a:ln w="9525">
                <a:solidFill>
                  <a:srgbClr val="89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71" name="Straight Arrow Connector 170">
                <a:extLst>
                  <a:ext uri="{FF2B5EF4-FFF2-40B4-BE49-F238E27FC236}">
                    <a16:creationId xmlns:a16="http://schemas.microsoft.com/office/drawing/2014/main" id="{37B4DC6D-8A3C-46DD-9541-FC87994C685D}"/>
                  </a:ext>
                </a:extLst>
              </p:cNvPr>
              <p:cNvCxnSpPr>
                <a:cxnSpLocks/>
              </p:cNvCxnSpPr>
              <p:nvPr/>
            </p:nvCxnSpPr>
            <p:spPr>
              <a:xfrm flipV="1">
                <a:off x="2218457" y="3111789"/>
                <a:ext cx="174648" cy="233431"/>
              </a:xfrm>
              <a:prstGeom prst="straightConnector1">
                <a:avLst/>
              </a:prstGeom>
              <a:ln w="9525">
                <a:solidFill>
                  <a:srgbClr val="FDB825"/>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63447758-B3B2-4D80-BD22-DE7D7AD4CE0C}"/>
                  </a:ext>
                </a:extLst>
              </p:cNvPr>
              <p:cNvCxnSpPr>
                <a:cxnSpLocks/>
              </p:cNvCxnSpPr>
              <p:nvPr/>
            </p:nvCxnSpPr>
            <p:spPr>
              <a:xfrm flipH="1" flipV="1">
                <a:off x="2395159" y="3491848"/>
                <a:ext cx="104376" cy="0"/>
              </a:xfrm>
              <a:prstGeom prst="straightConnector1">
                <a:avLst/>
              </a:prstGeom>
              <a:ln w="9525">
                <a:solidFill>
                  <a:srgbClr val="FDB825"/>
                </a:solidFill>
                <a:tailEnd type="triangle"/>
              </a:ln>
            </p:spPr>
            <p:style>
              <a:lnRef idx="1">
                <a:schemeClr val="accent1"/>
              </a:lnRef>
              <a:fillRef idx="0">
                <a:schemeClr val="accent1"/>
              </a:fillRef>
              <a:effectRef idx="0">
                <a:schemeClr val="accent1"/>
              </a:effectRef>
              <a:fontRef idx="minor">
                <a:schemeClr val="tx1"/>
              </a:fontRef>
            </p:style>
          </p:cxnSp>
        </p:grpSp>
        <p:sp>
          <p:nvSpPr>
            <p:cNvPr id="87" name="TextBox 86">
              <a:extLst>
                <a:ext uri="{FF2B5EF4-FFF2-40B4-BE49-F238E27FC236}">
                  <a16:creationId xmlns:a16="http://schemas.microsoft.com/office/drawing/2014/main" id="{EDD013AE-60E6-4901-9EA2-5C526BF5B68C}"/>
                </a:ext>
              </a:extLst>
            </p:cNvPr>
            <p:cNvSpPr txBox="1"/>
            <p:nvPr/>
          </p:nvSpPr>
          <p:spPr>
            <a:xfrm>
              <a:off x="3763064" y="3691667"/>
              <a:ext cx="1220206" cy="2540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1" b="0" i="0" u="none" strike="noStrike" kern="1200" cap="none" spc="0" normalizeH="0" baseline="0" noProof="0">
                  <a:ln>
                    <a:noFill/>
                  </a:ln>
                  <a:solidFill>
                    <a:srgbClr val="000000"/>
                  </a:solidFill>
                  <a:effectLst/>
                  <a:uLnTx/>
                  <a:uFillTx/>
                  <a:latin typeface="Calibri" panose="020F0502020204030204"/>
                  <a:ea typeface="+mn-ea"/>
                  <a:cs typeface="+mn-cs"/>
                </a:rPr>
                <a:t>Data Transit object</a:t>
              </a:r>
            </a:p>
          </p:txBody>
        </p:sp>
      </p:grpSp>
      <p:sp>
        <p:nvSpPr>
          <p:cNvPr id="80" name="Rectangle 79">
            <a:extLst>
              <a:ext uri="{FF2B5EF4-FFF2-40B4-BE49-F238E27FC236}">
                <a16:creationId xmlns:a16="http://schemas.microsoft.com/office/drawing/2014/main" id="{0864CA98-4415-4C2E-B40C-9A5635786863}"/>
              </a:ext>
            </a:extLst>
          </p:cNvPr>
          <p:cNvSpPr/>
          <p:nvPr/>
        </p:nvSpPr>
        <p:spPr>
          <a:xfrm>
            <a:off x="0" y="0"/>
            <a:ext cx="230244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34" name="TextBox 233">
            <a:extLst>
              <a:ext uri="{FF2B5EF4-FFF2-40B4-BE49-F238E27FC236}">
                <a16:creationId xmlns:a16="http://schemas.microsoft.com/office/drawing/2014/main" id="{2717D6FA-A445-4BAF-9CB9-E1A8A3DD945D}"/>
              </a:ext>
            </a:extLst>
          </p:cNvPr>
          <p:cNvSpPr txBox="1"/>
          <p:nvPr/>
        </p:nvSpPr>
        <p:spPr>
          <a:xfrm>
            <a:off x="253928" y="1014569"/>
            <a:ext cx="1929775"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Development</a:t>
            </a:r>
          </a:p>
        </p:txBody>
      </p:sp>
      <p:pic>
        <p:nvPicPr>
          <p:cNvPr id="137" name="Picture 136" descr="Logo&#10;&#10;Description automatically generated">
            <a:extLst>
              <a:ext uri="{FF2B5EF4-FFF2-40B4-BE49-F238E27FC236}">
                <a16:creationId xmlns:a16="http://schemas.microsoft.com/office/drawing/2014/main" id="{CB61E858-A3E9-4EC8-AB47-3032604EA756}"/>
              </a:ext>
            </a:extLst>
          </p:cNvPr>
          <p:cNvPicPr>
            <a:picLocks noChangeAspect="1"/>
          </p:cNvPicPr>
          <p:nvPr/>
        </p:nvPicPr>
        <p:blipFill>
          <a:blip r:embed="rId3"/>
          <a:stretch>
            <a:fillRect/>
          </a:stretch>
        </p:blipFill>
        <p:spPr>
          <a:xfrm>
            <a:off x="241531" y="184098"/>
            <a:ext cx="1702396" cy="847436"/>
          </a:xfrm>
          <a:prstGeom prst="rect">
            <a:avLst/>
          </a:prstGeom>
        </p:spPr>
      </p:pic>
      <p:sp>
        <p:nvSpPr>
          <p:cNvPr id="117" name="TextBox 116">
            <a:extLst>
              <a:ext uri="{FF2B5EF4-FFF2-40B4-BE49-F238E27FC236}">
                <a16:creationId xmlns:a16="http://schemas.microsoft.com/office/drawing/2014/main" id="{4D255771-8A3B-4005-B793-54F66BBAB420}"/>
              </a:ext>
            </a:extLst>
          </p:cNvPr>
          <p:cNvSpPr txBox="1"/>
          <p:nvPr/>
        </p:nvSpPr>
        <p:spPr>
          <a:xfrm>
            <a:off x="120030" y="1977869"/>
            <a:ext cx="2063673" cy="4008918"/>
          </a:xfrm>
          <a:prstGeom prst="rect">
            <a:avLst/>
          </a:prstGeom>
          <a:noFill/>
        </p:spPr>
        <p:txBody>
          <a:bodyPr wrap="square" rtlCol="0">
            <a:spAutoFit/>
          </a:bodyPr>
          <a:lstStyle/>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Data Transit object authoring</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Governance resources</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Collaborative authoring with catalogue data</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Data node collection with </a:t>
            </a:r>
            <a:r>
              <a:rPr kumimoji="0" lang="en-US" sz="1800" b="0" i="0" u="none" strike="noStrike" kern="1200" cap="none" spc="0" normalizeH="0" baseline="0" noProof="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DEW+v</a:t>
            </a:r>
            <a:endPar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mn-ea"/>
              <a:cs typeface="+mn-cs"/>
            </a:endParaRPr>
          </a:p>
        </p:txBody>
      </p:sp>
      <p:cxnSp>
        <p:nvCxnSpPr>
          <p:cNvPr id="98" name="Straight Arrow Connector 97">
            <a:extLst>
              <a:ext uri="{FF2B5EF4-FFF2-40B4-BE49-F238E27FC236}">
                <a16:creationId xmlns:a16="http://schemas.microsoft.com/office/drawing/2014/main" id="{576A1A5B-9794-E4B8-6D22-D88FFD05B1DA}"/>
              </a:ext>
            </a:extLst>
          </p:cNvPr>
          <p:cNvCxnSpPr>
            <a:cxnSpLocks/>
            <a:stCxn id="95" idx="3"/>
          </p:cNvCxnSpPr>
          <p:nvPr/>
        </p:nvCxnSpPr>
        <p:spPr>
          <a:xfrm flipV="1">
            <a:off x="7782373" y="2428161"/>
            <a:ext cx="1032627" cy="13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1" name="TextBox 100">
            <a:extLst>
              <a:ext uri="{FF2B5EF4-FFF2-40B4-BE49-F238E27FC236}">
                <a16:creationId xmlns:a16="http://schemas.microsoft.com/office/drawing/2014/main" id="{279DC5CF-6AEE-C952-A2C7-35E78C0D2603}"/>
              </a:ext>
            </a:extLst>
          </p:cNvPr>
          <p:cNvSpPr txBox="1"/>
          <p:nvPr/>
        </p:nvSpPr>
        <p:spPr>
          <a:xfrm>
            <a:off x="7984542" y="2186171"/>
            <a:ext cx="662938"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authors</a:t>
            </a:r>
          </a:p>
        </p:txBody>
      </p:sp>
      <p:cxnSp>
        <p:nvCxnSpPr>
          <p:cNvPr id="103" name="Straight Arrow Connector 102">
            <a:extLst>
              <a:ext uri="{FF2B5EF4-FFF2-40B4-BE49-F238E27FC236}">
                <a16:creationId xmlns:a16="http://schemas.microsoft.com/office/drawing/2014/main" id="{785B31A4-DE3D-84D7-53B4-FFBAA759CC0A}"/>
              </a:ext>
            </a:extLst>
          </p:cNvPr>
          <p:cNvCxnSpPr>
            <a:cxnSpLocks/>
          </p:cNvCxnSpPr>
          <p:nvPr/>
        </p:nvCxnSpPr>
        <p:spPr>
          <a:xfrm flipH="1">
            <a:off x="9028973" y="2930207"/>
            <a:ext cx="254192" cy="7482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8" name="TextBox 137">
            <a:extLst>
              <a:ext uri="{FF2B5EF4-FFF2-40B4-BE49-F238E27FC236}">
                <a16:creationId xmlns:a16="http://schemas.microsoft.com/office/drawing/2014/main" id="{F61E5BF8-1CC3-6FFE-B275-6F0C18C7A222}"/>
              </a:ext>
            </a:extLst>
          </p:cNvPr>
          <p:cNvSpPr txBox="1"/>
          <p:nvPr/>
        </p:nvSpPr>
        <p:spPr>
          <a:xfrm rot="17354863">
            <a:off x="8669063" y="3096712"/>
            <a:ext cx="6755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payload</a:t>
            </a:r>
          </a:p>
        </p:txBody>
      </p:sp>
      <p:cxnSp>
        <p:nvCxnSpPr>
          <p:cNvPr id="139" name="Straight Arrow Connector 138">
            <a:extLst>
              <a:ext uri="{FF2B5EF4-FFF2-40B4-BE49-F238E27FC236}">
                <a16:creationId xmlns:a16="http://schemas.microsoft.com/office/drawing/2014/main" id="{E8667963-F322-1A13-8E7F-FF8468007AC1}"/>
              </a:ext>
            </a:extLst>
          </p:cNvPr>
          <p:cNvCxnSpPr>
            <a:cxnSpLocks/>
          </p:cNvCxnSpPr>
          <p:nvPr/>
        </p:nvCxnSpPr>
        <p:spPr>
          <a:xfrm>
            <a:off x="9782089" y="2879922"/>
            <a:ext cx="1098315" cy="8736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0" name="TextBox 139">
            <a:extLst>
              <a:ext uri="{FF2B5EF4-FFF2-40B4-BE49-F238E27FC236}">
                <a16:creationId xmlns:a16="http://schemas.microsoft.com/office/drawing/2014/main" id="{37D8B5F5-C54A-28C1-8909-E9222F4EDAB7}"/>
              </a:ext>
            </a:extLst>
          </p:cNvPr>
          <p:cNvSpPr txBox="1"/>
          <p:nvPr/>
        </p:nvSpPr>
        <p:spPr>
          <a:xfrm rot="2414638">
            <a:off x="10003934" y="3036364"/>
            <a:ext cx="71000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federate</a:t>
            </a:r>
          </a:p>
        </p:txBody>
      </p:sp>
      <p:cxnSp>
        <p:nvCxnSpPr>
          <p:cNvPr id="146" name="Straight Arrow Connector 145">
            <a:extLst>
              <a:ext uri="{FF2B5EF4-FFF2-40B4-BE49-F238E27FC236}">
                <a16:creationId xmlns:a16="http://schemas.microsoft.com/office/drawing/2014/main" id="{FD110FDB-00FB-500D-B4BA-A611B56E53B2}"/>
              </a:ext>
            </a:extLst>
          </p:cNvPr>
          <p:cNvCxnSpPr>
            <a:cxnSpLocks/>
          </p:cNvCxnSpPr>
          <p:nvPr/>
        </p:nvCxnSpPr>
        <p:spPr>
          <a:xfrm flipH="1" flipV="1">
            <a:off x="8146985" y="1096451"/>
            <a:ext cx="845252" cy="9144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7" name="TextBox 146">
            <a:extLst>
              <a:ext uri="{FF2B5EF4-FFF2-40B4-BE49-F238E27FC236}">
                <a16:creationId xmlns:a16="http://schemas.microsoft.com/office/drawing/2014/main" id="{34897952-A045-5866-CAF2-3F6A2B92E3AA}"/>
              </a:ext>
            </a:extLst>
          </p:cNvPr>
          <p:cNvSpPr txBox="1"/>
          <p:nvPr/>
        </p:nvSpPr>
        <p:spPr>
          <a:xfrm rot="2882728">
            <a:off x="8396518" y="1361366"/>
            <a:ext cx="56412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stores</a:t>
            </a:r>
          </a:p>
        </p:txBody>
      </p:sp>
      <p:grpSp>
        <p:nvGrpSpPr>
          <p:cNvPr id="407" name="Group 406">
            <a:extLst>
              <a:ext uri="{FF2B5EF4-FFF2-40B4-BE49-F238E27FC236}">
                <a16:creationId xmlns:a16="http://schemas.microsoft.com/office/drawing/2014/main" id="{FE18FAAB-40EA-2B4A-DA4E-36BD282F186B}"/>
              </a:ext>
            </a:extLst>
          </p:cNvPr>
          <p:cNvGrpSpPr/>
          <p:nvPr/>
        </p:nvGrpSpPr>
        <p:grpSpPr>
          <a:xfrm>
            <a:off x="4714245" y="1945731"/>
            <a:ext cx="745744" cy="951099"/>
            <a:chOff x="4488597" y="1796679"/>
            <a:chExt cx="745744" cy="951099"/>
          </a:xfrm>
        </p:grpSpPr>
        <p:grpSp>
          <p:nvGrpSpPr>
            <p:cNvPr id="406" name="Group 405">
              <a:extLst>
                <a:ext uri="{FF2B5EF4-FFF2-40B4-BE49-F238E27FC236}">
                  <a16:creationId xmlns:a16="http://schemas.microsoft.com/office/drawing/2014/main" id="{0DBBCFBD-A37B-D7DE-D3BD-FBBD9083B7D2}"/>
                </a:ext>
              </a:extLst>
            </p:cNvPr>
            <p:cNvGrpSpPr/>
            <p:nvPr/>
          </p:nvGrpSpPr>
          <p:grpSpPr>
            <a:xfrm>
              <a:off x="4488597" y="1796679"/>
              <a:ext cx="745744" cy="758448"/>
              <a:chOff x="4488597" y="1796679"/>
              <a:chExt cx="745744" cy="758448"/>
            </a:xfrm>
          </p:grpSpPr>
          <p:sp>
            <p:nvSpPr>
              <p:cNvPr id="149" name="Rectangle 148">
                <a:extLst>
                  <a:ext uri="{FF2B5EF4-FFF2-40B4-BE49-F238E27FC236}">
                    <a16:creationId xmlns:a16="http://schemas.microsoft.com/office/drawing/2014/main" id="{AEF7F433-4250-742C-2E7F-0CD074218C12}"/>
                  </a:ext>
                </a:extLst>
              </p:cNvPr>
              <p:cNvSpPr/>
              <p:nvPr/>
            </p:nvSpPr>
            <p:spPr>
              <a:xfrm>
                <a:off x="4488597" y="1796679"/>
                <a:ext cx="745744" cy="7584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nvGrpSpPr>
              <p:cNvPr id="405" name="Group 404">
                <a:extLst>
                  <a:ext uri="{FF2B5EF4-FFF2-40B4-BE49-F238E27FC236}">
                    <a16:creationId xmlns:a16="http://schemas.microsoft.com/office/drawing/2014/main" id="{239659EB-0DA9-69A3-EB92-9DA39A06CF76}"/>
                  </a:ext>
                </a:extLst>
              </p:cNvPr>
              <p:cNvGrpSpPr/>
              <p:nvPr/>
            </p:nvGrpSpPr>
            <p:grpSpPr>
              <a:xfrm>
                <a:off x="4566007" y="1877612"/>
                <a:ext cx="579844" cy="582406"/>
                <a:chOff x="4566006" y="1877612"/>
                <a:chExt cx="993747" cy="582406"/>
              </a:xfrm>
            </p:grpSpPr>
            <p:cxnSp>
              <p:nvCxnSpPr>
                <p:cNvPr id="150" name="Straight Connector 149">
                  <a:extLst>
                    <a:ext uri="{FF2B5EF4-FFF2-40B4-BE49-F238E27FC236}">
                      <a16:creationId xmlns:a16="http://schemas.microsoft.com/office/drawing/2014/main" id="{60FC7155-23D5-2EC5-7FE0-5CD00BF8525D}"/>
                    </a:ext>
                  </a:extLst>
                </p:cNvPr>
                <p:cNvCxnSpPr>
                  <a:cxnSpLocks/>
                </p:cNvCxnSpPr>
                <p:nvPr/>
              </p:nvCxnSpPr>
              <p:spPr>
                <a:xfrm>
                  <a:off x="4566006" y="1877612"/>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1959DEF5-27FE-6E74-7A4E-E857218AB0EA}"/>
                    </a:ext>
                  </a:extLst>
                </p:cNvPr>
                <p:cNvCxnSpPr>
                  <a:cxnSpLocks/>
                </p:cNvCxnSpPr>
                <p:nvPr/>
              </p:nvCxnSpPr>
              <p:spPr>
                <a:xfrm>
                  <a:off x="4566006" y="191611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F378E0F5-8C82-D705-4504-6600DCEF21C6}"/>
                    </a:ext>
                  </a:extLst>
                </p:cNvPr>
                <p:cNvCxnSpPr>
                  <a:cxnSpLocks/>
                </p:cNvCxnSpPr>
                <p:nvPr/>
              </p:nvCxnSpPr>
              <p:spPr>
                <a:xfrm>
                  <a:off x="4566006" y="195757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6DE7B19F-99F9-C4FF-C984-505B7D48BEEB}"/>
                    </a:ext>
                  </a:extLst>
                </p:cNvPr>
                <p:cNvCxnSpPr>
                  <a:cxnSpLocks/>
                </p:cNvCxnSpPr>
                <p:nvPr/>
              </p:nvCxnSpPr>
              <p:spPr>
                <a:xfrm>
                  <a:off x="4566006" y="1992613"/>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997DCE4B-64E3-AAA5-47B0-55E549F65E95}"/>
                    </a:ext>
                  </a:extLst>
                </p:cNvPr>
                <p:cNvCxnSpPr>
                  <a:cxnSpLocks/>
                </p:cNvCxnSpPr>
                <p:nvPr/>
              </p:nvCxnSpPr>
              <p:spPr>
                <a:xfrm>
                  <a:off x="4566006" y="2031111"/>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BEF0B4EC-02B9-F244-A2A5-4F2FC1E74EC0}"/>
                    </a:ext>
                  </a:extLst>
                </p:cNvPr>
                <p:cNvCxnSpPr>
                  <a:cxnSpLocks/>
                </p:cNvCxnSpPr>
                <p:nvPr/>
              </p:nvCxnSpPr>
              <p:spPr>
                <a:xfrm>
                  <a:off x="4566006" y="207257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67B3650B-FB80-15C6-0684-DD29BFE5D332}"/>
                    </a:ext>
                  </a:extLst>
                </p:cNvPr>
                <p:cNvCxnSpPr>
                  <a:cxnSpLocks/>
                </p:cNvCxnSpPr>
                <p:nvPr/>
              </p:nvCxnSpPr>
              <p:spPr>
                <a:xfrm>
                  <a:off x="4566006" y="2111068"/>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6584016E-A86C-0EC3-1CC8-DFFF0664B259}"/>
                    </a:ext>
                  </a:extLst>
                </p:cNvPr>
                <p:cNvCxnSpPr>
                  <a:cxnSpLocks/>
                </p:cNvCxnSpPr>
                <p:nvPr/>
              </p:nvCxnSpPr>
              <p:spPr>
                <a:xfrm>
                  <a:off x="4566006" y="2149566"/>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D5026B9B-31A1-295C-3577-C6887AAB035E}"/>
                    </a:ext>
                  </a:extLst>
                </p:cNvPr>
                <p:cNvCxnSpPr>
                  <a:cxnSpLocks/>
                </p:cNvCxnSpPr>
                <p:nvPr/>
              </p:nvCxnSpPr>
              <p:spPr>
                <a:xfrm>
                  <a:off x="4566006" y="2191026"/>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D790941B-D076-122E-BC31-B0E2103A0067}"/>
                    </a:ext>
                  </a:extLst>
                </p:cNvPr>
                <p:cNvCxnSpPr>
                  <a:cxnSpLocks/>
                </p:cNvCxnSpPr>
                <p:nvPr/>
              </p:nvCxnSpPr>
              <p:spPr>
                <a:xfrm>
                  <a:off x="4566006" y="2226562"/>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2D1E31FB-0B0A-737E-FABF-1D9AD899E72F}"/>
                    </a:ext>
                  </a:extLst>
                </p:cNvPr>
                <p:cNvCxnSpPr>
                  <a:cxnSpLocks/>
                </p:cNvCxnSpPr>
                <p:nvPr/>
              </p:nvCxnSpPr>
              <p:spPr>
                <a:xfrm>
                  <a:off x="4566006" y="226506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B37B5B38-69FE-E713-EDBA-6C19D0195B23}"/>
                    </a:ext>
                  </a:extLst>
                </p:cNvPr>
                <p:cNvCxnSpPr>
                  <a:cxnSpLocks/>
                </p:cNvCxnSpPr>
                <p:nvPr/>
              </p:nvCxnSpPr>
              <p:spPr>
                <a:xfrm>
                  <a:off x="4566006" y="2306519"/>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1B7C7F72-7587-4737-FFA2-12C3F5F47915}"/>
                    </a:ext>
                  </a:extLst>
                </p:cNvPr>
                <p:cNvCxnSpPr>
                  <a:cxnSpLocks/>
                </p:cNvCxnSpPr>
                <p:nvPr/>
              </p:nvCxnSpPr>
              <p:spPr>
                <a:xfrm>
                  <a:off x="4566006" y="2341562"/>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801697C5-2B01-8228-1BF4-D9A3DBBBD775}"/>
                    </a:ext>
                  </a:extLst>
                </p:cNvPr>
                <p:cNvCxnSpPr>
                  <a:cxnSpLocks/>
                </p:cNvCxnSpPr>
                <p:nvPr/>
              </p:nvCxnSpPr>
              <p:spPr>
                <a:xfrm>
                  <a:off x="4566006" y="238006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E464A8F-2EF7-6F35-6CCA-E298EC84BA96}"/>
                    </a:ext>
                  </a:extLst>
                </p:cNvPr>
                <p:cNvCxnSpPr>
                  <a:cxnSpLocks/>
                </p:cNvCxnSpPr>
                <p:nvPr/>
              </p:nvCxnSpPr>
              <p:spPr>
                <a:xfrm>
                  <a:off x="4566006" y="2421520"/>
                  <a:ext cx="9937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4C2BD4A-5935-60EC-4F3F-C5FADC64B402}"/>
                    </a:ext>
                  </a:extLst>
                </p:cNvPr>
                <p:cNvCxnSpPr>
                  <a:cxnSpLocks/>
                </p:cNvCxnSpPr>
                <p:nvPr/>
              </p:nvCxnSpPr>
              <p:spPr>
                <a:xfrm>
                  <a:off x="4566006" y="2460018"/>
                  <a:ext cx="993747" cy="0"/>
                </a:xfrm>
                <a:prstGeom prst="line">
                  <a:avLst/>
                </a:prstGeom>
              </p:spPr>
              <p:style>
                <a:lnRef idx="3">
                  <a:schemeClr val="accent6"/>
                </a:lnRef>
                <a:fillRef idx="0">
                  <a:schemeClr val="accent6"/>
                </a:fillRef>
                <a:effectRef idx="2">
                  <a:schemeClr val="accent6"/>
                </a:effectRef>
                <a:fontRef idx="minor">
                  <a:schemeClr val="tx1"/>
                </a:fontRef>
              </p:style>
            </p:cxnSp>
          </p:grpSp>
        </p:grpSp>
        <p:sp>
          <p:nvSpPr>
            <p:cNvPr id="193" name="TextBox 192">
              <a:extLst>
                <a:ext uri="{FF2B5EF4-FFF2-40B4-BE49-F238E27FC236}">
                  <a16:creationId xmlns:a16="http://schemas.microsoft.com/office/drawing/2014/main" id="{D7EC2664-EFB4-C538-6D80-7DC3CE1BC293}"/>
                </a:ext>
              </a:extLst>
            </p:cNvPr>
            <p:cNvSpPr txBox="1"/>
            <p:nvPr/>
          </p:nvSpPr>
          <p:spPr>
            <a:xfrm>
              <a:off x="4602644" y="2516946"/>
              <a:ext cx="579844" cy="230832"/>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a:ln>
                    <a:noFill/>
                  </a:ln>
                  <a:solidFill>
                    <a:srgbClr val="70AD47">
                      <a:lumMod val="50000"/>
                    </a:srgbClr>
                  </a:solidFill>
                  <a:effectLst/>
                  <a:uLnTx/>
                  <a:uFillTx/>
                  <a:latin typeface="Calibri" panose="020F0502020204030204"/>
                  <a:ea typeface="+mn-ea"/>
                  <a:cs typeface="+mn-cs"/>
                </a:rPr>
                <a:t>OCA File</a:t>
              </a:r>
            </a:p>
          </p:txBody>
        </p:sp>
      </p:grpSp>
      <p:cxnSp>
        <p:nvCxnSpPr>
          <p:cNvPr id="199" name="Straight Arrow Connector 198">
            <a:extLst>
              <a:ext uri="{FF2B5EF4-FFF2-40B4-BE49-F238E27FC236}">
                <a16:creationId xmlns:a16="http://schemas.microsoft.com/office/drawing/2014/main" id="{306FC368-356B-636A-BC2A-451A827D2D25}"/>
              </a:ext>
            </a:extLst>
          </p:cNvPr>
          <p:cNvCxnSpPr>
            <a:cxnSpLocks/>
          </p:cNvCxnSpPr>
          <p:nvPr/>
        </p:nvCxnSpPr>
        <p:spPr>
          <a:xfrm flipH="1">
            <a:off x="5501808" y="2331164"/>
            <a:ext cx="747795" cy="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0" name="TextBox 199">
            <a:extLst>
              <a:ext uri="{FF2B5EF4-FFF2-40B4-BE49-F238E27FC236}">
                <a16:creationId xmlns:a16="http://schemas.microsoft.com/office/drawing/2014/main" id="{C7C9E8D9-1E1F-58B6-5B23-20C636900A6D}"/>
              </a:ext>
            </a:extLst>
          </p:cNvPr>
          <p:cNvSpPr txBox="1"/>
          <p:nvPr/>
        </p:nvSpPr>
        <p:spPr>
          <a:xfrm>
            <a:off x="5566767" y="2098615"/>
            <a:ext cx="662938"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authors</a:t>
            </a:r>
          </a:p>
        </p:txBody>
      </p:sp>
      <p:sp>
        <p:nvSpPr>
          <p:cNvPr id="203" name="TextBox 202">
            <a:extLst>
              <a:ext uri="{FF2B5EF4-FFF2-40B4-BE49-F238E27FC236}">
                <a16:creationId xmlns:a16="http://schemas.microsoft.com/office/drawing/2014/main" id="{1B507C75-AE98-28C0-4090-E535F3F642A6}"/>
              </a:ext>
            </a:extLst>
          </p:cNvPr>
          <p:cNvSpPr txBox="1"/>
          <p:nvPr/>
        </p:nvSpPr>
        <p:spPr>
          <a:xfrm>
            <a:off x="3695477" y="2033997"/>
            <a:ext cx="896849"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contributes</a:t>
            </a:r>
          </a:p>
        </p:txBody>
      </p:sp>
      <p:cxnSp>
        <p:nvCxnSpPr>
          <p:cNvPr id="205" name="Straight Arrow Connector 204">
            <a:extLst>
              <a:ext uri="{FF2B5EF4-FFF2-40B4-BE49-F238E27FC236}">
                <a16:creationId xmlns:a16="http://schemas.microsoft.com/office/drawing/2014/main" id="{14E2882B-A480-AC19-6F27-7B4D6CCBD801}"/>
              </a:ext>
            </a:extLst>
          </p:cNvPr>
          <p:cNvCxnSpPr>
            <a:cxnSpLocks/>
          </p:cNvCxnSpPr>
          <p:nvPr/>
        </p:nvCxnSpPr>
        <p:spPr>
          <a:xfrm flipH="1">
            <a:off x="3704976" y="2304470"/>
            <a:ext cx="88158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87" name="Group 286">
            <a:extLst>
              <a:ext uri="{FF2B5EF4-FFF2-40B4-BE49-F238E27FC236}">
                <a16:creationId xmlns:a16="http://schemas.microsoft.com/office/drawing/2014/main" id="{BE342816-98EF-BE36-7BEF-EF9F4859794D}"/>
              </a:ext>
            </a:extLst>
          </p:cNvPr>
          <p:cNvGrpSpPr/>
          <p:nvPr/>
        </p:nvGrpSpPr>
        <p:grpSpPr>
          <a:xfrm>
            <a:off x="2461131" y="1886351"/>
            <a:ext cx="1413510" cy="965753"/>
            <a:chOff x="2574132" y="393192"/>
            <a:chExt cx="1413510" cy="965753"/>
          </a:xfrm>
        </p:grpSpPr>
        <p:grpSp>
          <p:nvGrpSpPr>
            <p:cNvPr id="278" name="Group 277">
              <a:extLst>
                <a:ext uri="{FF2B5EF4-FFF2-40B4-BE49-F238E27FC236}">
                  <a16:creationId xmlns:a16="http://schemas.microsoft.com/office/drawing/2014/main" id="{670CE3FC-97D6-4B4B-FD6E-86853AC3C512}"/>
                </a:ext>
              </a:extLst>
            </p:cNvPr>
            <p:cNvGrpSpPr/>
            <p:nvPr/>
          </p:nvGrpSpPr>
          <p:grpSpPr>
            <a:xfrm>
              <a:off x="2591542" y="393192"/>
              <a:ext cx="1214424" cy="745539"/>
              <a:chOff x="725109" y="1675604"/>
              <a:chExt cx="7165010" cy="4398625"/>
            </a:xfrm>
          </p:grpSpPr>
          <p:sp>
            <p:nvSpPr>
              <p:cNvPr id="246" name="Rectangle 245">
                <a:extLst>
                  <a:ext uri="{FF2B5EF4-FFF2-40B4-BE49-F238E27FC236}">
                    <a16:creationId xmlns:a16="http://schemas.microsoft.com/office/drawing/2014/main" id="{CC880255-EB0E-4D9D-F486-032CA14C5906}"/>
                  </a:ext>
                </a:extLst>
              </p:cNvPr>
              <p:cNvSpPr/>
              <p:nvPr/>
            </p:nvSpPr>
            <p:spPr>
              <a:xfrm>
                <a:off x="3953933" y="2042883"/>
                <a:ext cx="685794" cy="4031343"/>
              </a:xfrm>
              <a:prstGeom prst="rect">
                <a:avLst/>
              </a:prstGeom>
              <a:solidFill>
                <a:schemeClr val="tx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47" name="Rectangle 246">
                <a:extLst>
                  <a:ext uri="{FF2B5EF4-FFF2-40B4-BE49-F238E27FC236}">
                    <a16:creationId xmlns:a16="http://schemas.microsoft.com/office/drawing/2014/main" id="{2878ED10-A2B9-C201-0A12-A478F0BA37E4}"/>
                  </a:ext>
                </a:extLst>
              </p:cNvPr>
              <p:cNvSpPr/>
              <p:nvPr/>
            </p:nvSpPr>
            <p:spPr>
              <a:xfrm>
                <a:off x="736306" y="2042885"/>
                <a:ext cx="2601685" cy="40313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48" name="Rectangle 247">
                <a:extLst>
                  <a:ext uri="{FF2B5EF4-FFF2-40B4-BE49-F238E27FC236}">
                    <a16:creationId xmlns:a16="http://schemas.microsoft.com/office/drawing/2014/main" id="{82E3773A-7E63-BAC0-4202-04437B58B161}"/>
                  </a:ext>
                </a:extLst>
              </p:cNvPr>
              <p:cNvSpPr/>
              <p:nvPr/>
            </p:nvSpPr>
            <p:spPr>
              <a:xfrm>
                <a:off x="5288434" y="2042885"/>
                <a:ext cx="2601685" cy="40313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49" name="TextBox 248">
                <a:extLst>
                  <a:ext uri="{FF2B5EF4-FFF2-40B4-BE49-F238E27FC236}">
                    <a16:creationId xmlns:a16="http://schemas.microsoft.com/office/drawing/2014/main" id="{E35E76E2-F4D5-65A7-1E14-90403E5FDAB6}"/>
                  </a:ext>
                </a:extLst>
              </p:cNvPr>
              <p:cNvSpPr txBox="1"/>
              <p:nvPr/>
            </p:nvSpPr>
            <p:spPr>
              <a:xfrm>
                <a:off x="838595" y="2042885"/>
                <a:ext cx="445956" cy="708399"/>
              </a:xfrm>
              <a:prstGeom prst="rect">
                <a:avLst/>
              </a:prstGeom>
              <a:noFill/>
            </p:spPr>
            <p:txBody>
              <a:bodyPr wrap="non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Meta</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Capture Base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Entry Codes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Labels (EN)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Information (EN)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Labels (FR)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Information (FR)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Required Entries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Entry Code (EN)</a:t>
                </a:r>
              </a:p>
            </p:txBody>
          </p:sp>
          <p:sp>
            <p:nvSpPr>
              <p:cNvPr id="250" name="TextBox 249">
                <a:extLst>
                  <a:ext uri="{FF2B5EF4-FFF2-40B4-BE49-F238E27FC236}">
                    <a16:creationId xmlns:a16="http://schemas.microsoft.com/office/drawing/2014/main" id="{04182070-EBE3-8825-29E4-B94E590305AE}"/>
                  </a:ext>
                </a:extLst>
              </p:cNvPr>
              <p:cNvSpPr txBox="1"/>
              <p:nvPr/>
            </p:nvSpPr>
            <p:spPr>
              <a:xfrm>
                <a:off x="5385195" y="2042884"/>
                <a:ext cx="445956" cy="708399"/>
              </a:xfrm>
              <a:prstGeom prst="rect">
                <a:avLst/>
              </a:prstGeom>
              <a:noFill/>
            </p:spPr>
            <p:txBody>
              <a:bodyPr wrap="non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Meta</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Capture Base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Entry Codes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Labels (EN)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Information (EN)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Labels (FR)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Information (FR)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Required Entries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Entry Code (EN)</a:t>
                </a:r>
              </a:p>
            </p:txBody>
          </p:sp>
          <p:sp>
            <p:nvSpPr>
              <p:cNvPr id="251" name="Rectangle 250">
                <a:extLst>
                  <a:ext uri="{FF2B5EF4-FFF2-40B4-BE49-F238E27FC236}">
                    <a16:creationId xmlns:a16="http://schemas.microsoft.com/office/drawing/2014/main" id="{A39BF6EC-92C3-AD36-9AD6-842DEC00C08F}"/>
                  </a:ext>
                </a:extLst>
              </p:cNvPr>
              <p:cNvSpPr/>
              <p:nvPr/>
            </p:nvSpPr>
            <p:spPr>
              <a:xfrm>
                <a:off x="3429295" y="2209800"/>
                <a:ext cx="237067" cy="228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2" name="Rectangle 251">
                <a:extLst>
                  <a:ext uri="{FF2B5EF4-FFF2-40B4-BE49-F238E27FC236}">
                    <a16:creationId xmlns:a16="http://schemas.microsoft.com/office/drawing/2014/main" id="{6D9D0E8D-6CBD-96EC-E0F6-67BA2BA691B2}"/>
                  </a:ext>
                </a:extLst>
              </p:cNvPr>
              <p:cNvSpPr/>
              <p:nvPr/>
            </p:nvSpPr>
            <p:spPr>
              <a:xfrm>
                <a:off x="4178020" y="2619656"/>
                <a:ext cx="237067" cy="228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3" name="Rectangle 252">
                <a:extLst>
                  <a:ext uri="{FF2B5EF4-FFF2-40B4-BE49-F238E27FC236}">
                    <a16:creationId xmlns:a16="http://schemas.microsoft.com/office/drawing/2014/main" id="{8543343B-C22E-DF96-F041-9A846C726C43}"/>
                  </a:ext>
                </a:extLst>
              </p:cNvPr>
              <p:cNvSpPr/>
              <p:nvPr/>
            </p:nvSpPr>
            <p:spPr>
              <a:xfrm>
                <a:off x="3429295" y="3029512"/>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4" name="Rectangle 253">
                <a:extLst>
                  <a:ext uri="{FF2B5EF4-FFF2-40B4-BE49-F238E27FC236}">
                    <a16:creationId xmlns:a16="http://schemas.microsoft.com/office/drawing/2014/main" id="{2C274987-0E97-03A7-D31D-74D817E6E16E}"/>
                  </a:ext>
                </a:extLst>
              </p:cNvPr>
              <p:cNvSpPr/>
              <p:nvPr/>
            </p:nvSpPr>
            <p:spPr>
              <a:xfrm>
                <a:off x="4178020" y="3849224"/>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5" name="Rectangle 254">
                <a:extLst>
                  <a:ext uri="{FF2B5EF4-FFF2-40B4-BE49-F238E27FC236}">
                    <a16:creationId xmlns:a16="http://schemas.microsoft.com/office/drawing/2014/main" id="{665C0A38-5E88-3849-80FA-A7CF7BDBADC0}"/>
                  </a:ext>
                </a:extLst>
              </p:cNvPr>
              <p:cNvSpPr/>
              <p:nvPr/>
            </p:nvSpPr>
            <p:spPr>
              <a:xfrm>
                <a:off x="4940060" y="4259080"/>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6" name="Rectangle 255">
                <a:extLst>
                  <a:ext uri="{FF2B5EF4-FFF2-40B4-BE49-F238E27FC236}">
                    <a16:creationId xmlns:a16="http://schemas.microsoft.com/office/drawing/2014/main" id="{291BB78C-D827-19DA-4C05-8873F5AFA7CC}"/>
                  </a:ext>
                </a:extLst>
              </p:cNvPr>
              <p:cNvSpPr/>
              <p:nvPr/>
            </p:nvSpPr>
            <p:spPr>
              <a:xfrm>
                <a:off x="4940060" y="4668936"/>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7" name="Rectangle 256">
                <a:extLst>
                  <a:ext uri="{FF2B5EF4-FFF2-40B4-BE49-F238E27FC236}">
                    <a16:creationId xmlns:a16="http://schemas.microsoft.com/office/drawing/2014/main" id="{847DD4C5-FC9D-BB6C-5E08-BB3F6536EB67}"/>
                  </a:ext>
                </a:extLst>
              </p:cNvPr>
              <p:cNvSpPr/>
              <p:nvPr/>
            </p:nvSpPr>
            <p:spPr>
              <a:xfrm>
                <a:off x="3429295" y="5078792"/>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58" name="Rectangle 257">
                <a:extLst>
                  <a:ext uri="{FF2B5EF4-FFF2-40B4-BE49-F238E27FC236}">
                    <a16:creationId xmlns:a16="http://schemas.microsoft.com/office/drawing/2014/main" id="{8F712AF2-5D1A-22D5-C819-A094A4D8CD6E}"/>
                  </a:ext>
                </a:extLst>
              </p:cNvPr>
              <p:cNvSpPr/>
              <p:nvPr/>
            </p:nvSpPr>
            <p:spPr>
              <a:xfrm>
                <a:off x="4971179" y="2209800"/>
                <a:ext cx="237067" cy="228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1" name="TextBox 260">
                <a:extLst>
                  <a:ext uri="{FF2B5EF4-FFF2-40B4-BE49-F238E27FC236}">
                    <a16:creationId xmlns:a16="http://schemas.microsoft.com/office/drawing/2014/main" id="{F99021DC-BFE3-85B2-846E-79634EDCBC52}"/>
                  </a:ext>
                </a:extLst>
              </p:cNvPr>
              <p:cNvSpPr txBox="1"/>
              <p:nvPr/>
            </p:nvSpPr>
            <p:spPr>
              <a:xfrm>
                <a:off x="725109" y="1700305"/>
                <a:ext cx="39466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Bob’s version</a:t>
                </a:r>
              </a:p>
            </p:txBody>
          </p:sp>
          <p:sp>
            <p:nvSpPr>
              <p:cNvPr id="262" name="TextBox 261">
                <a:extLst>
                  <a:ext uri="{FF2B5EF4-FFF2-40B4-BE49-F238E27FC236}">
                    <a16:creationId xmlns:a16="http://schemas.microsoft.com/office/drawing/2014/main" id="{62AE6BBF-538C-D66B-264D-6B16DAF06F94}"/>
                  </a:ext>
                </a:extLst>
              </p:cNvPr>
              <p:cNvSpPr txBox="1"/>
              <p:nvPr/>
            </p:nvSpPr>
            <p:spPr>
              <a:xfrm>
                <a:off x="5313848" y="1675604"/>
                <a:ext cx="409086"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0" i="0" u="none" strike="noStrike" kern="1200" cap="none" spc="0" normalizeH="0" baseline="0" noProof="0">
                    <a:ln>
                      <a:noFill/>
                    </a:ln>
                    <a:solidFill>
                      <a:srgbClr val="000000"/>
                    </a:solidFill>
                    <a:effectLst/>
                    <a:uLnTx/>
                    <a:uFillTx/>
                    <a:latin typeface="Calibri" panose="020F0502020204030204"/>
                    <a:ea typeface="+mn-ea"/>
                    <a:cs typeface="+mn-cs"/>
                  </a:rPr>
                  <a:t>Alice’s version</a:t>
                </a:r>
              </a:p>
            </p:txBody>
          </p:sp>
          <p:sp>
            <p:nvSpPr>
              <p:cNvPr id="263" name="TextBox 262">
                <a:extLst>
                  <a:ext uri="{FF2B5EF4-FFF2-40B4-BE49-F238E27FC236}">
                    <a16:creationId xmlns:a16="http://schemas.microsoft.com/office/drawing/2014/main" id="{0465E94A-4620-AFA8-06DF-D00898EC6A6D}"/>
                  </a:ext>
                </a:extLst>
              </p:cNvPr>
              <p:cNvSpPr txBox="1"/>
              <p:nvPr/>
            </p:nvSpPr>
            <p:spPr>
              <a:xfrm>
                <a:off x="3409338" y="2091063"/>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4" name="TextBox 263">
                <a:extLst>
                  <a:ext uri="{FF2B5EF4-FFF2-40B4-BE49-F238E27FC236}">
                    <a16:creationId xmlns:a16="http://schemas.microsoft.com/office/drawing/2014/main" id="{EECF4E0B-1F7C-EF78-EABB-A07F902AB43A}"/>
                  </a:ext>
                </a:extLst>
              </p:cNvPr>
              <p:cNvSpPr txBox="1"/>
              <p:nvPr/>
            </p:nvSpPr>
            <p:spPr>
              <a:xfrm>
                <a:off x="4140815" y="2574166"/>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5" name="TextBox 264">
                <a:extLst>
                  <a:ext uri="{FF2B5EF4-FFF2-40B4-BE49-F238E27FC236}">
                    <a16:creationId xmlns:a16="http://schemas.microsoft.com/office/drawing/2014/main" id="{BB18FC7F-1EED-653E-1C8F-59974A7C1F10}"/>
                  </a:ext>
                </a:extLst>
              </p:cNvPr>
              <p:cNvSpPr txBox="1"/>
              <p:nvPr/>
            </p:nvSpPr>
            <p:spPr>
              <a:xfrm>
                <a:off x="3392336" y="2943543"/>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6" name="TextBox 265">
                <a:extLst>
                  <a:ext uri="{FF2B5EF4-FFF2-40B4-BE49-F238E27FC236}">
                    <a16:creationId xmlns:a16="http://schemas.microsoft.com/office/drawing/2014/main" id="{57E05060-128F-A79E-9BCC-C677BA2A6A05}"/>
                  </a:ext>
                </a:extLst>
              </p:cNvPr>
              <p:cNvSpPr txBox="1"/>
              <p:nvPr/>
            </p:nvSpPr>
            <p:spPr>
              <a:xfrm>
                <a:off x="4117658" y="3749133"/>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7" name="TextBox 266">
                <a:extLst>
                  <a:ext uri="{FF2B5EF4-FFF2-40B4-BE49-F238E27FC236}">
                    <a16:creationId xmlns:a16="http://schemas.microsoft.com/office/drawing/2014/main" id="{16323C11-E8DC-D753-F5FF-431B9CFC5D67}"/>
                  </a:ext>
                </a:extLst>
              </p:cNvPr>
              <p:cNvSpPr txBox="1"/>
              <p:nvPr/>
            </p:nvSpPr>
            <p:spPr>
              <a:xfrm>
                <a:off x="4874991" y="4156102"/>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8" name="TextBox 267">
                <a:extLst>
                  <a:ext uri="{FF2B5EF4-FFF2-40B4-BE49-F238E27FC236}">
                    <a16:creationId xmlns:a16="http://schemas.microsoft.com/office/drawing/2014/main" id="{9DDA2654-106E-39FE-8429-3E377F4DCF1A}"/>
                  </a:ext>
                </a:extLst>
              </p:cNvPr>
              <p:cNvSpPr txBox="1"/>
              <p:nvPr/>
            </p:nvSpPr>
            <p:spPr>
              <a:xfrm>
                <a:off x="4890550" y="4589856"/>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69" name="TextBox 268">
                <a:extLst>
                  <a:ext uri="{FF2B5EF4-FFF2-40B4-BE49-F238E27FC236}">
                    <a16:creationId xmlns:a16="http://schemas.microsoft.com/office/drawing/2014/main" id="{F6C124E4-2991-506B-55C2-8451FA2EC2A1}"/>
                  </a:ext>
                </a:extLst>
              </p:cNvPr>
              <p:cNvSpPr txBox="1"/>
              <p:nvPr/>
            </p:nvSpPr>
            <p:spPr>
              <a:xfrm>
                <a:off x="3400276" y="5008426"/>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nvGrpSpPr>
              <p:cNvPr id="272" name="Group 271">
                <a:extLst>
                  <a:ext uri="{FF2B5EF4-FFF2-40B4-BE49-F238E27FC236}">
                    <a16:creationId xmlns:a16="http://schemas.microsoft.com/office/drawing/2014/main" id="{F99C0F73-4E70-9944-6426-11641A01EDE4}"/>
                  </a:ext>
                </a:extLst>
              </p:cNvPr>
              <p:cNvGrpSpPr/>
              <p:nvPr/>
            </p:nvGrpSpPr>
            <p:grpSpPr>
              <a:xfrm>
                <a:off x="3411753" y="5436811"/>
                <a:ext cx="274026" cy="314569"/>
                <a:chOff x="3544736" y="3095943"/>
                <a:chExt cx="274026" cy="314569"/>
              </a:xfrm>
            </p:grpSpPr>
            <p:sp>
              <p:nvSpPr>
                <p:cNvPr id="273" name="Rectangle 272">
                  <a:extLst>
                    <a:ext uri="{FF2B5EF4-FFF2-40B4-BE49-F238E27FC236}">
                      <a16:creationId xmlns:a16="http://schemas.microsoft.com/office/drawing/2014/main" id="{97177BC7-F7EE-0612-CFC9-428E55DD5B80}"/>
                    </a:ext>
                  </a:extLst>
                </p:cNvPr>
                <p:cNvSpPr/>
                <p:nvPr/>
              </p:nvSpPr>
              <p:spPr>
                <a:xfrm>
                  <a:off x="3581695" y="3181912"/>
                  <a:ext cx="237067" cy="228600"/>
                </a:xfrm>
                <a:prstGeom prst="rect">
                  <a:avLst/>
                </a:prstGeom>
                <a:ln>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74" name="TextBox 273">
                  <a:extLst>
                    <a:ext uri="{FF2B5EF4-FFF2-40B4-BE49-F238E27FC236}">
                      <a16:creationId xmlns:a16="http://schemas.microsoft.com/office/drawing/2014/main" id="{93F2E5A9-A99C-3ECF-8FB1-6FA1ED542267}"/>
                    </a:ext>
                  </a:extLst>
                </p:cNvPr>
                <p:cNvSpPr txBox="1"/>
                <p:nvPr/>
              </p:nvSpPr>
              <p:spPr>
                <a:xfrm>
                  <a:off x="3544736" y="3095943"/>
                  <a:ext cx="213520" cy="1384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00" b="1" i="0" u="none" strike="noStrike" kern="1200" cap="none" spc="0" normalizeH="0" baseline="0" noProof="0">
                      <a:ln>
                        <a:noFill/>
                      </a:ln>
                      <a:solidFill>
                        <a:srgbClr val="000000"/>
                      </a:solidFill>
                      <a:effectLst/>
                      <a:uLnTx/>
                      <a:uFillTx/>
                      <a:latin typeface="Calibri" panose="020F0502020204030204"/>
                      <a:ea typeface="+mn-ea"/>
                      <a:cs typeface="+mn-cs"/>
                    </a:rPr>
                    <a:t>✓</a:t>
                  </a: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sp>
            <p:nvSpPr>
              <p:cNvPr id="275" name="Rectangle 274">
                <a:extLst>
                  <a:ext uri="{FF2B5EF4-FFF2-40B4-BE49-F238E27FC236}">
                    <a16:creationId xmlns:a16="http://schemas.microsoft.com/office/drawing/2014/main" id="{6CC446D6-4451-A6BF-E031-E2D4AD81F9AA}"/>
                  </a:ext>
                </a:extLst>
              </p:cNvPr>
              <p:cNvSpPr/>
              <p:nvPr/>
            </p:nvSpPr>
            <p:spPr>
              <a:xfrm>
                <a:off x="3434752" y="3429000"/>
                <a:ext cx="237067" cy="228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76" name="Rectangle 275">
                <a:extLst>
                  <a:ext uri="{FF2B5EF4-FFF2-40B4-BE49-F238E27FC236}">
                    <a16:creationId xmlns:a16="http://schemas.microsoft.com/office/drawing/2014/main" id="{D2B0A6B6-BF88-B14C-AA57-1FDB7FFEA6A2}"/>
                  </a:ext>
                </a:extLst>
              </p:cNvPr>
              <p:cNvSpPr/>
              <p:nvPr/>
            </p:nvSpPr>
            <p:spPr>
              <a:xfrm>
                <a:off x="4923808" y="3421840"/>
                <a:ext cx="237067" cy="228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sp>
          <p:nvSpPr>
            <p:cNvPr id="279" name="TextBox 278">
              <a:extLst>
                <a:ext uri="{FF2B5EF4-FFF2-40B4-BE49-F238E27FC236}">
                  <a16:creationId xmlns:a16="http://schemas.microsoft.com/office/drawing/2014/main" id="{C5C04022-3226-E235-37D5-0D465E972F84}"/>
                </a:ext>
              </a:extLst>
            </p:cNvPr>
            <p:cNvSpPr txBox="1"/>
            <p:nvPr/>
          </p:nvSpPr>
          <p:spPr>
            <a:xfrm>
              <a:off x="2574132" y="1128113"/>
              <a:ext cx="141351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Collaborative authoring</a:t>
              </a:r>
            </a:p>
          </p:txBody>
        </p:sp>
      </p:grpSp>
      <p:cxnSp>
        <p:nvCxnSpPr>
          <p:cNvPr id="282" name="Straight Arrow Connector 281">
            <a:extLst>
              <a:ext uri="{FF2B5EF4-FFF2-40B4-BE49-F238E27FC236}">
                <a16:creationId xmlns:a16="http://schemas.microsoft.com/office/drawing/2014/main" id="{1E06303E-C7FA-D918-5044-AE96066B7B7E}"/>
              </a:ext>
            </a:extLst>
          </p:cNvPr>
          <p:cNvCxnSpPr>
            <a:cxnSpLocks/>
          </p:cNvCxnSpPr>
          <p:nvPr/>
        </p:nvCxnSpPr>
        <p:spPr>
          <a:xfrm flipH="1" flipV="1">
            <a:off x="3767266" y="739820"/>
            <a:ext cx="2799789" cy="12059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3" name="Straight Arrow Connector 282">
            <a:extLst>
              <a:ext uri="{FF2B5EF4-FFF2-40B4-BE49-F238E27FC236}">
                <a16:creationId xmlns:a16="http://schemas.microsoft.com/office/drawing/2014/main" id="{91B0D59C-03FA-D2FE-1A69-F9EE3F10BE36}"/>
              </a:ext>
            </a:extLst>
          </p:cNvPr>
          <p:cNvCxnSpPr>
            <a:cxnSpLocks/>
          </p:cNvCxnSpPr>
          <p:nvPr/>
        </p:nvCxnSpPr>
        <p:spPr>
          <a:xfrm flipV="1">
            <a:off x="3752850" y="553033"/>
            <a:ext cx="3494698" cy="375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0" name="Straight Arrow Connector 289">
            <a:extLst>
              <a:ext uri="{FF2B5EF4-FFF2-40B4-BE49-F238E27FC236}">
                <a16:creationId xmlns:a16="http://schemas.microsoft.com/office/drawing/2014/main" id="{70FD570E-496E-93AD-1296-9DC831E67260}"/>
              </a:ext>
            </a:extLst>
          </p:cNvPr>
          <p:cNvCxnSpPr>
            <a:cxnSpLocks/>
            <a:stCxn id="292" idx="0"/>
            <a:endCxn id="293" idx="2"/>
          </p:cNvCxnSpPr>
          <p:nvPr/>
        </p:nvCxnSpPr>
        <p:spPr>
          <a:xfrm flipV="1">
            <a:off x="8881030" y="4261982"/>
            <a:ext cx="204087" cy="5807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94" name="Group 293">
            <a:extLst>
              <a:ext uri="{FF2B5EF4-FFF2-40B4-BE49-F238E27FC236}">
                <a16:creationId xmlns:a16="http://schemas.microsoft.com/office/drawing/2014/main" id="{5DB0AE95-5BD6-DE41-62F9-6799AF8C01B1}"/>
              </a:ext>
            </a:extLst>
          </p:cNvPr>
          <p:cNvGrpSpPr/>
          <p:nvPr/>
        </p:nvGrpSpPr>
        <p:grpSpPr>
          <a:xfrm>
            <a:off x="8299788" y="3843081"/>
            <a:ext cx="1506982" cy="418901"/>
            <a:chOff x="6831038" y="3692407"/>
            <a:chExt cx="1506982" cy="418901"/>
          </a:xfrm>
        </p:grpSpPr>
        <p:grpSp>
          <p:nvGrpSpPr>
            <p:cNvPr id="110" name="Group 109">
              <a:extLst>
                <a:ext uri="{FF2B5EF4-FFF2-40B4-BE49-F238E27FC236}">
                  <a16:creationId xmlns:a16="http://schemas.microsoft.com/office/drawing/2014/main" id="{700BD8C8-8BB5-7A45-D617-8733EAFBF190}"/>
                </a:ext>
              </a:extLst>
            </p:cNvPr>
            <p:cNvGrpSpPr/>
            <p:nvPr/>
          </p:nvGrpSpPr>
          <p:grpSpPr>
            <a:xfrm>
              <a:off x="6831038" y="3692407"/>
              <a:ext cx="1506982" cy="183128"/>
              <a:chOff x="-1470576" y="4582416"/>
              <a:chExt cx="2425539" cy="294751"/>
            </a:xfrm>
          </p:grpSpPr>
          <p:sp>
            <p:nvSpPr>
              <p:cNvPr id="113" name="Rectangle 112">
                <a:extLst>
                  <a:ext uri="{FF2B5EF4-FFF2-40B4-BE49-F238E27FC236}">
                    <a16:creationId xmlns:a16="http://schemas.microsoft.com/office/drawing/2014/main" id="{086DFE20-F637-3FD1-9752-C7B7C2471075}"/>
                  </a:ext>
                </a:extLst>
              </p:cNvPr>
              <p:cNvSpPr/>
              <p:nvPr/>
            </p:nvSpPr>
            <p:spPr>
              <a:xfrm flipV="1">
                <a:off x="-1470576" y="4585067"/>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18" name="Straight Connector 117">
                <a:extLst>
                  <a:ext uri="{FF2B5EF4-FFF2-40B4-BE49-F238E27FC236}">
                    <a16:creationId xmlns:a16="http://schemas.microsoft.com/office/drawing/2014/main" id="{F0D595C0-47D9-CE26-AABC-48DC61C03C3B}"/>
                  </a:ext>
                </a:extLst>
              </p:cNvPr>
              <p:cNvCxnSpPr/>
              <p:nvPr/>
            </p:nvCxnSpPr>
            <p:spPr>
              <a:xfrm>
                <a:off x="-1216576" y="4740007"/>
                <a:ext cx="213360" cy="0"/>
              </a:xfrm>
              <a:prstGeom prst="line">
                <a:avLst/>
              </a:prstGeom>
              <a:ln w="57150">
                <a:solidFill>
                  <a:srgbClr val="787878"/>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5A7B1E7C-B46F-622A-5087-017A9161FBD0}"/>
                  </a:ext>
                </a:extLst>
              </p:cNvPr>
              <p:cNvSpPr/>
              <p:nvPr/>
            </p:nvSpPr>
            <p:spPr>
              <a:xfrm flipV="1">
                <a:off x="-1033696" y="4585067"/>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1" name="Straight Connector 120">
                <a:extLst>
                  <a:ext uri="{FF2B5EF4-FFF2-40B4-BE49-F238E27FC236}">
                    <a16:creationId xmlns:a16="http://schemas.microsoft.com/office/drawing/2014/main" id="{A1AA6E28-72D9-1DB2-6633-DD3F98E41CB6}"/>
                  </a:ext>
                </a:extLst>
              </p:cNvPr>
              <p:cNvCxnSpPr/>
              <p:nvPr/>
            </p:nvCxnSpPr>
            <p:spPr>
              <a:xfrm>
                <a:off x="-779696" y="4740007"/>
                <a:ext cx="213360" cy="0"/>
              </a:xfrm>
              <a:prstGeom prst="line">
                <a:avLst/>
              </a:prstGeom>
              <a:ln w="57150">
                <a:solidFill>
                  <a:srgbClr val="787878"/>
                </a:solidFill>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C76CF3AA-950E-6223-9F43-2A7C2BE49116}"/>
                  </a:ext>
                </a:extLst>
              </p:cNvPr>
              <p:cNvSpPr/>
              <p:nvPr/>
            </p:nvSpPr>
            <p:spPr>
              <a:xfrm flipV="1">
                <a:off x="-617910" y="4582416"/>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7" name="Straight Connector 126">
                <a:extLst>
                  <a:ext uri="{FF2B5EF4-FFF2-40B4-BE49-F238E27FC236}">
                    <a16:creationId xmlns:a16="http://schemas.microsoft.com/office/drawing/2014/main" id="{8B2EF538-DEA3-C6E1-52F9-DD8B33390E50}"/>
                  </a:ext>
                </a:extLst>
              </p:cNvPr>
              <p:cNvCxnSpPr/>
              <p:nvPr/>
            </p:nvCxnSpPr>
            <p:spPr>
              <a:xfrm>
                <a:off x="-363910" y="4737356"/>
                <a:ext cx="213360" cy="0"/>
              </a:xfrm>
              <a:prstGeom prst="line">
                <a:avLst/>
              </a:prstGeom>
              <a:ln w="57150">
                <a:solidFill>
                  <a:srgbClr val="787878"/>
                </a:solidFill>
              </a:ln>
            </p:spPr>
            <p:style>
              <a:lnRef idx="1">
                <a:schemeClr val="accent1"/>
              </a:lnRef>
              <a:fillRef idx="0">
                <a:schemeClr val="accent1"/>
              </a:fillRef>
              <a:effectRef idx="0">
                <a:schemeClr val="accent1"/>
              </a:effectRef>
              <a:fontRef idx="minor">
                <a:schemeClr val="tx1"/>
              </a:fontRef>
            </p:style>
          </p:cxnSp>
          <p:sp>
            <p:nvSpPr>
              <p:cNvPr id="128" name="Rectangle 127">
                <a:extLst>
                  <a:ext uri="{FF2B5EF4-FFF2-40B4-BE49-F238E27FC236}">
                    <a16:creationId xmlns:a16="http://schemas.microsoft.com/office/drawing/2014/main" id="{A70575E6-E9B8-DDD6-F3BB-0FDDCA1656CF}"/>
                  </a:ext>
                </a:extLst>
              </p:cNvPr>
              <p:cNvSpPr/>
              <p:nvPr/>
            </p:nvSpPr>
            <p:spPr>
              <a:xfrm flipV="1">
                <a:off x="-181030" y="4582416"/>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9" name="Straight Connector 128">
                <a:extLst>
                  <a:ext uri="{FF2B5EF4-FFF2-40B4-BE49-F238E27FC236}">
                    <a16:creationId xmlns:a16="http://schemas.microsoft.com/office/drawing/2014/main" id="{A68CAD20-4A7F-6C54-A138-A55048C36841}"/>
                  </a:ext>
                </a:extLst>
              </p:cNvPr>
              <p:cNvCxnSpPr/>
              <p:nvPr/>
            </p:nvCxnSpPr>
            <p:spPr>
              <a:xfrm>
                <a:off x="72970" y="4737356"/>
                <a:ext cx="213360" cy="0"/>
              </a:xfrm>
              <a:prstGeom prst="line">
                <a:avLst/>
              </a:prstGeom>
              <a:ln w="57150">
                <a:solidFill>
                  <a:srgbClr val="787878"/>
                </a:solidFill>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CCFF89C1-2D2B-510F-4567-4C156C24AE7E}"/>
                  </a:ext>
                </a:extLst>
              </p:cNvPr>
              <p:cNvSpPr/>
              <p:nvPr/>
            </p:nvSpPr>
            <p:spPr>
              <a:xfrm flipV="1">
                <a:off x="264083" y="4582416"/>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31" name="Straight Connector 130">
                <a:extLst>
                  <a:ext uri="{FF2B5EF4-FFF2-40B4-BE49-F238E27FC236}">
                    <a16:creationId xmlns:a16="http://schemas.microsoft.com/office/drawing/2014/main" id="{DDE7469F-9D10-8B32-FC5E-C850A51DED42}"/>
                  </a:ext>
                </a:extLst>
              </p:cNvPr>
              <p:cNvCxnSpPr/>
              <p:nvPr/>
            </p:nvCxnSpPr>
            <p:spPr>
              <a:xfrm>
                <a:off x="518083" y="4737356"/>
                <a:ext cx="213360" cy="0"/>
              </a:xfrm>
              <a:prstGeom prst="line">
                <a:avLst/>
              </a:prstGeom>
              <a:ln w="57150">
                <a:solidFill>
                  <a:srgbClr val="787878"/>
                </a:solidFill>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FDDBCA3C-C7F2-2B34-A1CC-912361985622}"/>
                  </a:ext>
                </a:extLst>
              </p:cNvPr>
              <p:cNvSpPr/>
              <p:nvPr/>
            </p:nvSpPr>
            <p:spPr>
              <a:xfrm flipV="1">
                <a:off x="700963" y="4582416"/>
                <a:ext cx="254000" cy="2921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sp>
          <p:nvSpPr>
            <p:cNvPr id="293" name="TextBox 292">
              <a:extLst>
                <a:ext uri="{FF2B5EF4-FFF2-40B4-BE49-F238E27FC236}">
                  <a16:creationId xmlns:a16="http://schemas.microsoft.com/office/drawing/2014/main" id="{B6CED53A-815E-07F1-8F00-964E1961F435}"/>
                </a:ext>
              </a:extLst>
            </p:cNvPr>
            <p:cNvSpPr txBox="1"/>
            <p:nvPr/>
          </p:nvSpPr>
          <p:spPr>
            <a:xfrm>
              <a:off x="7037522" y="3865087"/>
              <a:ext cx="1157689"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Calibri" panose="020F0502020204030204"/>
                  <a:ea typeface="+mn-ea"/>
                  <a:cs typeface="+mn-cs"/>
                </a:rPr>
                <a:t>Provenance ledger</a:t>
              </a:r>
            </a:p>
          </p:txBody>
        </p:sp>
      </p:grpSp>
      <p:grpSp>
        <p:nvGrpSpPr>
          <p:cNvPr id="296" name="Group 295">
            <a:extLst>
              <a:ext uri="{FF2B5EF4-FFF2-40B4-BE49-F238E27FC236}">
                <a16:creationId xmlns:a16="http://schemas.microsoft.com/office/drawing/2014/main" id="{8A5CC6A7-9C4D-2CC3-C57D-4141005B5467}"/>
              </a:ext>
            </a:extLst>
          </p:cNvPr>
          <p:cNvGrpSpPr/>
          <p:nvPr/>
        </p:nvGrpSpPr>
        <p:grpSpPr>
          <a:xfrm>
            <a:off x="8302128" y="4842712"/>
            <a:ext cx="1305165" cy="584976"/>
            <a:chOff x="7025760" y="4830430"/>
            <a:chExt cx="1305165" cy="584976"/>
          </a:xfrm>
        </p:grpSpPr>
        <p:pic>
          <p:nvPicPr>
            <p:cNvPr id="292" name="Picture 291" descr="A black line with a cross&#10;&#10;Description automatically generated">
              <a:extLst>
                <a:ext uri="{FF2B5EF4-FFF2-40B4-BE49-F238E27FC236}">
                  <a16:creationId xmlns:a16="http://schemas.microsoft.com/office/drawing/2014/main" id="{22634367-4A39-A278-01D2-E30397B8FAAD}"/>
                </a:ext>
              </a:extLst>
            </p:cNvPr>
            <p:cNvPicPr>
              <a:picLocks noChangeAspect="1"/>
            </p:cNvPicPr>
            <p:nvPr/>
          </p:nvPicPr>
          <p:blipFill>
            <a:blip r:embed="rId4"/>
            <a:stretch>
              <a:fillRect/>
            </a:stretch>
          </p:blipFill>
          <p:spPr>
            <a:xfrm>
              <a:off x="7320809" y="4830430"/>
              <a:ext cx="567706" cy="446917"/>
            </a:xfrm>
            <a:prstGeom prst="rect">
              <a:avLst/>
            </a:prstGeom>
          </p:spPr>
        </p:pic>
        <p:sp>
          <p:nvSpPr>
            <p:cNvPr id="295" name="TextBox 294">
              <a:extLst>
                <a:ext uri="{FF2B5EF4-FFF2-40B4-BE49-F238E27FC236}">
                  <a16:creationId xmlns:a16="http://schemas.microsoft.com/office/drawing/2014/main" id="{9AB1FA55-B53B-C1D8-1BB7-BA6FBE91027F}"/>
                </a:ext>
              </a:extLst>
            </p:cNvPr>
            <p:cNvSpPr txBox="1"/>
            <p:nvPr/>
          </p:nvSpPr>
          <p:spPr>
            <a:xfrm>
              <a:off x="7025760" y="5184574"/>
              <a:ext cx="1305165"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Signature infrastructure</a:t>
              </a:r>
            </a:p>
          </p:txBody>
        </p:sp>
      </p:grpSp>
      <p:cxnSp>
        <p:nvCxnSpPr>
          <p:cNvPr id="298" name="Straight Arrow Connector 297">
            <a:extLst>
              <a:ext uri="{FF2B5EF4-FFF2-40B4-BE49-F238E27FC236}">
                <a16:creationId xmlns:a16="http://schemas.microsoft.com/office/drawing/2014/main" id="{5B9E51B0-270E-42B9-C93B-AD08574DBA7A}"/>
              </a:ext>
            </a:extLst>
          </p:cNvPr>
          <p:cNvCxnSpPr>
            <a:cxnSpLocks/>
          </p:cNvCxnSpPr>
          <p:nvPr/>
        </p:nvCxnSpPr>
        <p:spPr>
          <a:xfrm flipV="1">
            <a:off x="10241581" y="4586036"/>
            <a:ext cx="701197" cy="1017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303" name="Group 302">
            <a:extLst>
              <a:ext uri="{FF2B5EF4-FFF2-40B4-BE49-F238E27FC236}">
                <a16:creationId xmlns:a16="http://schemas.microsoft.com/office/drawing/2014/main" id="{809A34A0-79DD-18A1-1338-C7BEC75F3AAC}"/>
              </a:ext>
            </a:extLst>
          </p:cNvPr>
          <p:cNvGrpSpPr/>
          <p:nvPr/>
        </p:nvGrpSpPr>
        <p:grpSpPr>
          <a:xfrm>
            <a:off x="4675956" y="5796909"/>
            <a:ext cx="1394948" cy="799849"/>
            <a:chOff x="7824067" y="5722248"/>
            <a:chExt cx="2312704" cy="1326080"/>
          </a:xfrm>
        </p:grpSpPr>
        <p:sp>
          <p:nvSpPr>
            <p:cNvPr id="304" name="TextBox 303">
              <a:extLst>
                <a:ext uri="{FF2B5EF4-FFF2-40B4-BE49-F238E27FC236}">
                  <a16:creationId xmlns:a16="http://schemas.microsoft.com/office/drawing/2014/main" id="{57E973C3-8985-24E0-4BB8-3AFBD74C30E2}"/>
                </a:ext>
              </a:extLst>
            </p:cNvPr>
            <p:cNvSpPr txBox="1"/>
            <p:nvPr/>
          </p:nvSpPr>
          <p:spPr>
            <a:xfrm>
              <a:off x="7824067" y="6665629"/>
              <a:ext cx="2312704" cy="3826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a:ln>
                    <a:noFill/>
                  </a:ln>
                  <a:solidFill>
                    <a:srgbClr val="70AD47">
                      <a:lumMod val="50000"/>
                    </a:srgbClr>
                  </a:solidFill>
                  <a:effectLst/>
                  <a:uLnTx/>
                  <a:uFillTx/>
                  <a:latin typeface="Calibri" panose="020F0502020204030204"/>
                  <a:ea typeface="+mn-ea"/>
                  <a:cs typeface="+mn-cs"/>
                </a:rPr>
                <a:t>Governance resources</a:t>
              </a:r>
            </a:p>
          </p:txBody>
        </p:sp>
        <p:grpSp>
          <p:nvGrpSpPr>
            <p:cNvPr id="305" name="Group 304">
              <a:extLst>
                <a:ext uri="{FF2B5EF4-FFF2-40B4-BE49-F238E27FC236}">
                  <a16:creationId xmlns:a16="http://schemas.microsoft.com/office/drawing/2014/main" id="{3712E099-B7F3-605E-F9AF-E74C1557C03C}"/>
                </a:ext>
              </a:extLst>
            </p:cNvPr>
            <p:cNvGrpSpPr/>
            <p:nvPr/>
          </p:nvGrpSpPr>
          <p:grpSpPr>
            <a:xfrm>
              <a:off x="9044450" y="5722248"/>
              <a:ext cx="651561" cy="912630"/>
              <a:chOff x="7658048" y="1483112"/>
              <a:chExt cx="1058822" cy="1483074"/>
            </a:xfrm>
            <a:solidFill>
              <a:schemeClr val="accent6">
                <a:lumMod val="60000"/>
                <a:lumOff val="40000"/>
              </a:schemeClr>
            </a:solidFill>
          </p:grpSpPr>
          <p:sp>
            <p:nvSpPr>
              <p:cNvPr id="313" name="Rectangle 312">
                <a:extLst>
                  <a:ext uri="{FF2B5EF4-FFF2-40B4-BE49-F238E27FC236}">
                    <a16:creationId xmlns:a16="http://schemas.microsoft.com/office/drawing/2014/main" id="{1D9D0440-D1C6-98D9-8A4E-BDA06CD6D484}"/>
                  </a:ext>
                </a:extLst>
              </p:cNvPr>
              <p:cNvSpPr/>
              <p:nvPr/>
            </p:nvSpPr>
            <p:spPr>
              <a:xfrm>
                <a:off x="7658048" y="1483112"/>
                <a:ext cx="1058822" cy="1483074"/>
              </a:xfrm>
              <a:prstGeom prst="rect">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314" name="Straight Connector 313">
                <a:extLst>
                  <a:ext uri="{FF2B5EF4-FFF2-40B4-BE49-F238E27FC236}">
                    <a16:creationId xmlns:a16="http://schemas.microsoft.com/office/drawing/2014/main" id="{5B52F7E9-1F61-99FC-BD14-F2AE7C642942}"/>
                  </a:ext>
                </a:extLst>
              </p:cNvPr>
              <p:cNvCxnSpPr>
                <a:cxnSpLocks/>
              </p:cNvCxnSpPr>
              <p:nvPr/>
            </p:nvCxnSpPr>
            <p:spPr>
              <a:xfrm>
                <a:off x="7719008" y="176375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C04E031F-3E74-D566-01E0-343C5974B27F}"/>
                  </a:ext>
                </a:extLst>
              </p:cNvPr>
              <p:cNvCxnSpPr>
                <a:cxnSpLocks/>
              </p:cNvCxnSpPr>
              <p:nvPr/>
            </p:nvCxnSpPr>
            <p:spPr>
              <a:xfrm>
                <a:off x="7719008" y="19237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FF1B155D-A42B-709A-37F0-D6949EF37B16}"/>
                  </a:ext>
                </a:extLst>
              </p:cNvPr>
              <p:cNvCxnSpPr>
                <a:cxnSpLocks/>
              </p:cNvCxnSpPr>
              <p:nvPr/>
            </p:nvCxnSpPr>
            <p:spPr>
              <a:xfrm>
                <a:off x="7719008" y="20761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504B8982-2515-D650-9C0B-63AF21B499F6}"/>
                  </a:ext>
                </a:extLst>
              </p:cNvPr>
              <p:cNvCxnSpPr>
                <a:cxnSpLocks/>
              </p:cNvCxnSpPr>
              <p:nvPr/>
            </p:nvCxnSpPr>
            <p:spPr>
              <a:xfrm>
                <a:off x="7719008" y="223266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8114942B-0E27-F428-2305-9B00B627410B}"/>
                  </a:ext>
                </a:extLst>
              </p:cNvPr>
              <p:cNvCxnSpPr>
                <a:cxnSpLocks/>
              </p:cNvCxnSpPr>
              <p:nvPr/>
            </p:nvCxnSpPr>
            <p:spPr>
              <a:xfrm>
                <a:off x="7719008" y="240030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62070025-6761-2FD8-8158-DFBDC26557D2}"/>
                  </a:ext>
                </a:extLst>
              </p:cNvPr>
              <p:cNvCxnSpPr>
                <a:cxnSpLocks/>
              </p:cNvCxnSpPr>
              <p:nvPr/>
            </p:nvCxnSpPr>
            <p:spPr>
              <a:xfrm>
                <a:off x="7719008" y="25603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B90E51C0-6652-91E8-DBDB-4D4298A1D5F9}"/>
                  </a:ext>
                </a:extLst>
              </p:cNvPr>
              <p:cNvCxnSpPr>
                <a:cxnSpLocks/>
              </p:cNvCxnSpPr>
              <p:nvPr/>
            </p:nvCxnSpPr>
            <p:spPr>
              <a:xfrm>
                <a:off x="7719008" y="27508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06" name="Group 305">
              <a:extLst>
                <a:ext uri="{FF2B5EF4-FFF2-40B4-BE49-F238E27FC236}">
                  <a16:creationId xmlns:a16="http://schemas.microsoft.com/office/drawing/2014/main" id="{9BBD06FE-A616-B1E2-9C0B-1B967C33CF5B}"/>
                </a:ext>
              </a:extLst>
            </p:cNvPr>
            <p:cNvGrpSpPr/>
            <p:nvPr/>
          </p:nvGrpSpPr>
          <p:grpSpPr>
            <a:xfrm>
              <a:off x="8056810" y="5820762"/>
              <a:ext cx="1073316" cy="654322"/>
              <a:chOff x="8019470" y="5653860"/>
              <a:chExt cx="1073316" cy="654322"/>
            </a:xfrm>
          </p:grpSpPr>
          <p:sp>
            <p:nvSpPr>
              <p:cNvPr id="307" name="Oval 306">
                <a:extLst>
                  <a:ext uri="{FF2B5EF4-FFF2-40B4-BE49-F238E27FC236}">
                    <a16:creationId xmlns:a16="http://schemas.microsoft.com/office/drawing/2014/main" id="{BCFB66D3-B1D2-49AB-F5D5-AB50030C8028}"/>
                  </a:ext>
                </a:extLst>
              </p:cNvPr>
              <p:cNvSpPr/>
              <p:nvPr/>
            </p:nvSpPr>
            <p:spPr>
              <a:xfrm>
                <a:off x="8099213" y="5653860"/>
                <a:ext cx="245327" cy="245327"/>
              </a:xfrm>
              <a:prstGeom prst="ellipse">
                <a:avLst/>
              </a:prstGeom>
              <a:noFill/>
              <a:ln w="317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8" name="Chord 307">
                <a:extLst>
                  <a:ext uri="{FF2B5EF4-FFF2-40B4-BE49-F238E27FC236}">
                    <a16:creationId xmlns:a16="http://schemas.microsoft.com/office/drawing/2014/main" id="{44D34DD1-D486-4F3E-084A-557CAE7D0807}"/>
                  </a:ext>
                </a:extLst>
              </p:cNvPr>
              <p:cNvSpPr/>
              <p:nvPr/>
            </p:nvSpPr>
            <p:spPr>
              <a:xfrm rot="6774000">
                <a:off x="8013197" y="5897098"/>
                <a:ext cx="417357" cy="404812"/>
              </a:xfrm>
              <a:prstGeom prst="chord">
                <a:avLst/>
              </a:prstGeom>
              <a:solidFill>
                <a:schemeClr val="accent6">
                  <a:lumMod val="60000"/>
                  <a:lumOff val="40000"/>
                </a:schemeClr>
              </a:solid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9" name="Oval 308">
                <a:extLst>
                  <a:ext uri="{FF2B5EF4-FFF2-40B4-BE49-F238E27FC236}">
                    <a16:creationId xmlns:a16="http://schemas.microsoft.com/office/drawing/2014/main" id="{4270F1E4-711F-9BC1-5C79-B627DDD415A7}"/>
                  </a:ext>
                </a:extLst>
              </p:cNvPr>
              <p:cNvSpPr/>
              <p:nvPr/>
            </p:nvSpPr>
            <p:spPr>
              <a:xfrm>
                <a:off x="8442649" y="5653860"/>
                <a:ext cx="245327" cy="245327"/>
              </a:xfrm>
              <a:prstGeom prst="ellipse">
                <a:avLst/>
              </a:prstGeom>
              <a:noFill/>
              <a:ln w="317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0" name="Chord 309">
                <a:extLst>
                  <a:ext uri="{FF2B5EF4-FFF2-40B4-BE49-F238E27FC236}">
                    <a16:creationId xmlns:a16="http://schemas.microsoft.com/office/drawing/2014/main" id="{67F9EBE4-E0DF-607B-9311-A39071CAC500}"/>
                  </a:ext>
                </a:extLst>
              </p:cNvPr>
              <p:cNvSpPr/>
              <p:nvPr/>
            </p:nvSpPr>
            <p:spPr>
              <a:xfrm rot="6774000">
                <a:off x="8356633" y="5897098"/>
                <a:ext cx="417357" cy="404812"/>
              </a:xfrm>
              <a:prstGeom prst="chord">
                <a:avLst/>
              </a:prstGeom>
              <a:solidFill>
                <a:schemeClr val="accent6">
                  <a:lumMod val="60000"/>
                  <a:lumOff val="40000"/>
                </a:schemeClr>
              </a:solid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1" name="Oval 310">
                <a:extLst>
                  <a:ext uri="{FF2B5EF4-FFF2-40B4-BE49-F238E27FC236}">
                    <a16:creationId xmlns:a16="http://schemas.microsoft.com/office/drawing/2014/main" id="{01B1C45C-C072-5CEA-9E65-75FD41C2B966}"/>
                  </a:ext>
                </a:extLst>
              </p:cNvPr>
              <p:cNvSpPr/>
              <p:nvPr/>
            </p:nvSpPr>
            <p:spPr>
              <a:xfrm>
                <a:off x="8767717" y="5653860"/>
                <a:ext cx="245327" cy="245327"/>
              </a:xfrm>
              <a:prstGeom prst="ellipse">
                <a:avLst/>
              </a:prstGeom>
              <a:noFill/>
              <a:ln w="317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2" name="Chord 311">
                <a:extLst>
                  <a:ext uri="{FF2B5EF4-FFF2-40B4-BE49-F238E27FC236}">
                    <a16:creationId xmlns:a16="http://schemas.microsoft.com/office/drawing/2014/main" id="{E7B76769-BF47-8461-1E7A-E0527E7B633E}"/>
                  </a:ext>
                </a:extLst>
              </p:cNvPr>
              <p:cNvSpPr/>
              <p:nvPr/>
            </p:nvSpPr>
            <p:spPr>
              <a:xfrm rot="6774000">
                <a:off x="8681701" y="5897098"/>
                <a:ext cx="417357" cy="404812"/>
              </a:xfrm>
              <a:prstGeom prst="chord">
                <a:avLst/>
              </a:prstGeom>
              <a:solidFill>
                <a:schemeClr val="accent6">
                  <a:lumMod val="60000"/>
                  <a:lumOff val="40000"/>
                </a:schemeClr>
              </a:solid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1"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grpSp>
        <p:nvGrpSpPr>
          <p:cNvPr id="388" name="Group 387">
            <a:extLst>
              <a:ext uri="{FF2B5EF4-FFF2-40B4-BE49-F238E27FC236}">
                <a16:creationId xmlns:a16="http://schemas.microsoft.com/office/drawing/2014/main" id="{734C1F5D-E574-4397-8B30-4306E2F80308}"/>
              </a:ext>
            </a:extLst>
          </p:cNvPr>
          <p:cNvGrpSpPr/>
          <p:nvPr/>
        </p:nvGrpSpPr>
        <p:grpSpPr>
          <a:xfrm>
            <a:off x="2712909" y="212584"/>
            <a:ext cx="992067" cy="911128"/>
            <a:chOff x="2610994" y="212584"/>
            <a:chExt cx="992067" cy="911128"/>
          </a:xfrm>
        </p:grpSpPr>
        <p:grpSp>
          <p:nvGrpSpPr>
            <p:cNvPr id="195" name="Group 194">
              <a:extLst>
                <a:ext uri="{FF2B5EF4-FFF2-40B4-BE49-F238E27FC236}">
                  <a16:creationId xmlns:a16="http://schemas.microsoft.com/office/drawing/2014/main" id="{BC835FB9-0841-6CE3-53C2-96699737A97F}"/>
                </a:ext>
              </a:extLst>
            </p:cNvPr>
            <p:cNvGrpSpPr/>
            <p:nvPr/>
          </p:nvGrpSpPr>
          <p:grpSpPr>
            <a:xfrm>
              <a:off x="2610994" y="212584"/>
              <a:ext cx="992067" cy="688484"/>
              <a:chOff x="453275" y="1170481"/>
              <a:chExt cx="6564085" cy="4555408"/>
            </a:xfrm>
          </p:grpSpPr>
          <p:sp>
            <p:nvSpPr>
              <p:cNvPr id="196" name="Rectangle 195">
                <a:extLst>
                  <a:ext uri="{FF2B5EF4-FFF2-40B4-BE49-F238E27FC236}">
                    <a16:creationId xmlns:a16="http://schemas.microsoft.com/office/drawing/2014/main" id="{49ABC30D-CE87-0134-2D9C-CD81443DFFE6}"/>
                  </a:ext>
                </a:extLst>
              </p:cNvPr>
              <p:cNvSpPr/>
              <p:nvPr/>
            </p:nvSpPr>
            <p:spPr>
              <a:xfrm>
                <a:off x="453275" y="4572003"/>
                <a:ext cx="6564085" cy="11538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FFFF"/>
                    </a:solidFill>
                    <a:effectLst/>
                    <a:uLnTx/>
                    <a:uFillTx/>
                    <a:latin typeface="Calibri" panose="020F0502020204030204"/>
                    <a:ea typeface="+mn-ea"/>
                    <a:cs typeface="+mn-cs"/>
                  </a:rPr>
                  <a:t>OCA Repo</a:t>
                </a:r>
              </a:p>
            </p:txBody>
          </p:sp>
          <p:sp>
            <p:nvSpPr>
              <p:cNvPr id="197" name="Rectangle 196">
                <a:extLst>
                  <a:ext uri="{FF2B5EF4-FFF2-40B4-BE49-F238E27FC236}">
                    <a16:creationId xmlns:a16="http://schemas.microsoft.com/office/drawing/2014/main" id="{AC4141E6-4F9B-1448-37CF-6BC768D48C13}"/>
                  </a:ext>
                </a:extLst>
              </p:cNvPr>
              <p:cNvSpPr/>
              <p:nvPr/>
            </p:nvSpPr>
            <p:spPr>
              <a:xfrm>
                <a:off x="453275" y="2871242"/>
                <a:ext cx="6564085" cy="115388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FFFF"/>
                    </a:solidFill>
                    <a:effectLst/>
                    <a:uLnTx/>
                    <a:uFillTx/>
                    <a:latin typeface="Calibri" panose="020F0502020204030204"/>
                    <a:ea typeface="+mn-ea"/>
                    <a:cs typeface="+mn-cs"/>
                  </a:rPr>
                  <a:t>OCA Repo Control Layer</a:t>
                </a:r>
              </a:p>
            </p:txBody>
          </p:sp>
          <p:sp>
            <p:nvSpPr>
              <p:cNvPr id="198" name="Rectangle 197">
                <a:extLst>
                  <a:ext uri="{FF2B5EF4-FFF2-40B4-BE49-F238E27FC236}">
                    <a16:creationId xmlns:a16="http://schemas.microsoft.com/office/drawing/2014/main" id="{14FAA3D8-8226-2390-FA3F-2FA8AAD2D8DE}"/>
                  </a:ext>
                </a:extLst>
              </p:cNvPr>
              <p:cNvSpPr/>
              <p:nvPr/>
            </p:nvSpPr>
            <p:spPr>
              <a:xfrm>
                <a:off x="453275" y="1170481"/>
                <a:ext cx="6564085" cy="1153886"/>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FFFF"/>
                    </a:solidFill>
                    <a:effectLst/>
                    <a:uLnTx/>
                    <a:uFillTx/>
                    <a:latin typeface="Calibri" panose="020F0502020204030204"/>
                    <a:ea typeface="+mn-ea"/>
                    <a:cs typeface="+mn-cs"/>
                  </a:rPr>
                  <a:t>OCA Open Tools</a:t>
                </a:r>
              </a:p>
            </p:txBody>
          </p:sp>
        </p:grpSp>
        <p:sp>
          <p:nvSpPr>
            <p:cNvPr id="321" name="TextBox 320">
              <a:extLst>
                <a:ext uri="{FF2B5EF4-FFF2-40B4-BE49-F238E27FC236}">
                  <a16:creationId xmlns:a16="http://schemas.microsoft.com/office/drawing/2014/main" id="{6E30A5A0-2C91-7045-3741-1382896F2F9A}"/>
                </a:ext>
              </a:extLst>
            </p:cNvPr>
            <p:cNvSpPr txBox="1"/>
            <p:nvPr/>
          </p:nvSpPr>
          <p:spPr>
            <a:xfrm>
              <a:off x="2776184" y="892880"/>
              <a:ext cx="657552"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OCA Repo</a:t>
              </a:r>
            </a:p>
          </p:txBody>
        </p:sp>
      </p:grpSp>
      <p:sp>
        <p:nvSpPr>
          <p:cNvPr id="329" name="TextBox 328">
            <a:extLst>
              <a:ext uri="{FF2B5EF4-FFF2-40B4-BE49-F238E27FC236}">
                <a16:creationId xmlns:a16="http://schemas.microsoft.com/office/drawing/2014/main" id="{BB6D2BBF-0B55-466B-DBFA-ABB0F9867CEE}"/>
              </a:ext>
            </a:extLst>
          </p:cNvPr>
          <p:cNvSpPr txBox="1"/>
          <p:nvPr/>
        </p:nvSpPr>
        <p:spPr>
          <a:xfrm>
            <a:off x="5107513" y="343109"/>
            <a:ext cx="635110"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000000"/>
                </a:solidFill>
                <a:effectLst/>
                <a:uLnTx/>
                <a:uFillTx/>
                <a:latin typeface="Calibri" panose="020F0502020204030204"/>
                <a:ea typeface="+mn-ea"/>
                <a:cs typeface="+mn-cs"/>
              </a:rPr>
              <a:t>archives</a:t>
            </a:r>
          </a:p>
        </p:txBody>
      </p:sp>
      <p:grpSp>
        <p:nvGrpSpPr>
          <p:cNvPr id="109" name="Group 108">
            <a:extLst>
              <a:ext uri="{FF2B5EF4-FFF2-40B4-BE49-F238E27FC236}">
                <a16:creationId xmlns:a16="http://schemas.microsoft.com/office/drawing/2014/main" id="{D64A464B-5E9A-F790-B943-BADCBA4EE160}"/>
              </a:ext>
            </a:extLst>
          </p:cNvPr>
          <p:cNvGrpSpPr/>
          <p:nvPr/>
        </p:nvGrpSpPr>
        <p:grpSpPr>
          <a:xfrm>
            <a:off x="6838049" y="4722468"/>
            <a:ext cx="1335622" cy="1066139"/>
            <a:chOff x="5528220" y="5649679"/>
            <a:chExt cx="1335622" cy="1066139"/>
          </a:xfrm>
        </p:grpSpPr>
        <p:grpSp>
          <p:nvGrpSpPr>
            <p:cNvPr id="348" name="Group 347">
              <a:extLst>
                <a:ext uri="{FF2B5EF4-FFF2-40B4-BE49-F238E27FC236}">
                  <a16:creationId xmlns:a16="http://schemas.microsoft.com/office/drawing/2014/main" id="{66473364-5396-5EDD-5CB0-34FF7B50D1CD}"/>
                </a:ext>
              </a:extLst>
            </p:cNvPr>
            <p:cNvGrpSpPr/>
            <p:nvPr/>
          </p:nvGrpSpPr>
          <p:grpSpPr>
            <a:xfrm>
              <a:off x="5734060" y="5649679"/>
              <a:ext cx="597214" cy="736496"/>
              <a:chOff x="4859727" y="4955900"/>
              <a:chExt cx="597214" cy="736496"/>
            </a:xfrm>
          </p:grpSpPr>
          <p:grpSp>
            <p:nvGrpSpPr>
              <p:cNvPr id="336" name="Group 335">
                <a:extLst>
                  <a:ext uri="{FF2B5EF4-FFF2-40B4-BE49-F238E27FC236}">
                    <a16:creationId xmlns:a16="http://schemas.microsoft.com/office/drawing/2014/main" id="{2D150880-B9E8-EF38-8769-ECAE0BF47047}"/>
                  </a:ext>
                </a:extLst>
              </p:cNvPr>
              <p:cNvGrpSpPr/>
              <p:nvPr/>
            </p:nvGrpSpPr>
            <p:grpSpPr>
              <a:xfrm>
                <a:off x="5046654" y="4955900"/>
                <a:ext cx="410287" cy="574682"/>
                <a:chOff x="7658048" y="1483112"/>
                <a:chExt cx="1058822" cy="1483074"/>
              </a:xfrm>
              <a:solidFill>
                <a:schemeClr val="accent6">
                  <a:lumMod val="40000"/>
                  <a:lumOff val="60000"/>
                </a:schemeClr>
              </a:solidFill>
            </p:grpSpPr>
            <p:sp>
              <p:nvSpPr>
                <p:cNvPr id="337" name="Rectangle 336">
                  <a:extLst>
                    <a:ext uri="{FF2B5EF4-FFF2-40B4-BE49-F238E27FC236}">
                      <a16:creationId xmlns:a16="http://schemas.microsoft.com/office/drawing/2014/main" id="{ACF49175-AC95-BF9B-DA36-61E5CB81FC2C}"/>
                    </a:ext>
                  </a:extLst>
                </p:cNvPr>
                <p:cNvSpPr/>
                <p:nvPr/>
              </p:nvSpPr>
              <p:spPr>
                <a:xfrm>
                  <a:off x="7658048" y="1483112"/>
                  <a:ext cx="1058822" cy="1483074"/>
                </a:xfrm>
                <a:prstGeom prst="rect">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900" b="0" i="0" u="none" strike="noStrike" kern="1200" cap="none" spc="0" normalizeH="0" baseline="0" noProof="0">
                    <a:ln>
                      <a:noFill/>
                    </a:ln>
                    <a:solidFill>
                      <a:srgbClr val="7FA937">
                        <a:lumMod val="20000"/>
                        <a:lumOff val="80000"/>
                      </a:srgbClr>
                    </a:solidFill>
                    <a:effectLst/>
                    <a:uLnTx/>
                    <a:uFillTx/>
                    <a:latin typeface="Calibri" panose="020F0502020204030204"/>
                    <a:ea typeface="+mn-ea"/>
                    <a:cs typeface="+mn-cs"/>
                  </a:endParaRPr>
                </a:p>
              </p:txBody>
            </p:sp>
            <p:cxnSp>
              <p:nvCxnSpPr>
                <p:cNvPr id="338" name="Straight Connector 337">
                  <a:extLst>
                    <a:ext uri="{FF2B5EF4-FFF2-40B4-BE49-F238E27FC236}">
                      <a16:creationId xmlns:a16="http://schemas.microsoft.com/office/drawing/2014/main" id="{475421DB-44FE-6C76-E46C-CC4B451998E9}"/>
                    </a:ext>
                  </a:extLst>
                </p:cNvPr>
                <p:cNvCxnSpPr>
                  <a:cxnSpLocks/>
                </p:cNvCxnSpPr>
                <p:nvPr/>
              </p:nvCxnSpPr>
              <p:spPr>
                <a:xfrm>
                  <a:off x="7719008" y="176375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9BCDDC37-292E-86E2-CEC6-AC94E6EE9C36}"/>
                    </a:ext>
                  </a:extLst>
                </p:cNvPr>
                <p:cNvCxnSpPr>
                  <a:cxnSpLocks/>
                </p:cNvCxnSpPr>
                <p:nvPr/>
              </p:nvCxnSpPr>
              <p:spPr>
                <a:xfrm>
                  <a:off x="7719008" y="19237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8A669C3A-B162-8839-D16A-FC5D65D49FB5}"/>
                    </a:ext>
                  </a:extLst>
                </p:cNvPr>
                <p:cNvCxnSpPr>
                  <a:cxnSpLocks/>
                </p:cNvCxnSpPr>
                <p:nvPr/>
              </p:nvCxnSpPr>
              <p:spPr>
                <a:xfrm>
                  <a:off x="7719008" y="2076171"/>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14D598C9-B29D-E50D-28A2-FFC1F28A54F3}"/>
                    </a:ext>
                  </a:extLst>
                </p:cNvPr>
                <p:cNvCxnSpPr>
                  <a:cxnSpLocks/>
                </p:cNvCxnSpPr>
                <p:nvPr/>
              </p:nvCxnSpPr>
              <p:spPr>
                <a:xfrm>
                  <a:off x="7719008" y="223266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22A880C7-97FB-FDA0-6074-236E69A795A7}"/>
                    </a:ext>
                  </a:extLst>
                </p:cNvPr>
                <p:cNvCxnSpPr>
                  <a:cxnSpLocks/>
                </p:cNvCxnSpPr>
                <p:nvPr/>
              </p:nvCxnSpPr>
              <p:spPr>
                <a:xfrm>
                  <a:off x="7719008" y="240030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C734D3E0-206E-2B09-2A5A-9F171CB7A4FB}"/>
                    </a:ext>
                  </a:extLst>
                </p:cNvPr>
                <p:cNvCxnSpPr>
                  <a:cxnSpLocks/>
                </p:cNvCxnSpPr>
                <p:nvPr/>
              </p:nvCxnSpPr>
              <p:spPr>
                <a:xfrm>
                  <a:off x="7719008" y="25603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549F2B98-C46D-C43D-FCC7-7374EFD6B6F6}"/>
                    </a:ext>
                  </a:extLst>
                </p:cNvPr>
                <p:cNvCxnSpPr>
                  <a:cxnSpLocks/>
                </p:cNvCxnSpPr>
                <p:nvPr/>
              </p:nvCxnSpPr>
              <p:spPr>
                <a:xfrm>
                  <a:off x="7719008" y="2750820"/>
                  <a:ext cx="913831" cy="0"/>
                </a:xfrm>
                <a:prstGeom prst="line">
                  <a:avLst/>
                </a:prstGeom>
                <a:grp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347" name="Graphic 346" descr="Single gear with solid fill">
                <a:extLst>
                  <a:ext uri="{FF2B5EF4-FFF2-40B4-BE49-F238E27FC236}">
                    <a16:creationId xmlns:a16="http://schemas.microsoft.com/office/drawing/2014/main" id="{F43F6D74-E877-38F4-49CB-F946BF1601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59727" y="5222013"/>
                <a:ext cx="470383" cy="470383"/>
              </a:xfrm>
              <a:prstGeom prst="rect">
                <a:avLst/>
              </a:prstGeom>
            </p:spPr>
          </p:pic>
        </p:grpSp>
        <p:sp>
          <p:nvSpPr>
            <p:cNvPr id="349" name="TextBox 348">
              <a:extLst>
                <a:ext uri="{FF2B5EF4-FFF2-40B4-BE49-F238E27FC236}">
                  <a16:creationId xmlns:a16="http://schemas.microsoft.com/office/drawing/2014/main" id="{D8E99962-56BC-FB40-3F70-664641D01907}"/>
                </a:ext>
              </a:extLst>
            </p:cNvPr>
            <p:cNvSpPr txBox="1"/>
            <p:nvPr/>
          </p:nvSpPr>
          <p:spPr>
            <a:xfrm>
              <a:off x="5528220" y="6346486"/>
              <a:ext cx="13356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Machine-readable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Governance agreements</a:t>
              </a:r>
            </a:p>
          </p:txBody>
        </p:sp>
      </p:grpSp>
      <p:cxnSp>
        <p:nvCxnSpPr>
          <p:cNvPr id="351" name="Straight Arrow Connector 350">
            <a:extLst>
              <a:ext uri="{FF2B5EF4-FFF2-40B4-BE49-F238E27FC236}">
                <a16:creationId xmlns:a16="http://schemas.microsoft.com/office/drawing/2014/main" id="{93BA50B1-8374-ED08-F598-7C7B4F15411C}"/>
              </a:ext>
            </a:extLst>
          </p:cNvPr>
          <p:cNvCxnSpPr>
            <a:cxnSpLocks/>
          </p:cNvCxnSpPr>
          <p:nvPr/>
        </p:nvCxnSpPr>
        <p:spPr>
          <a:xfrm>
            <a:off x="6671083" y="2826926"/>
            <a:ext cx="520879" cy="14944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4" name="Straight Arrow Connector 373">
            <a:extLst>
              <a:ext uri="{FF2B5EF4-FFF2-40B4-BE49-F238E27FC236}">
                <a16:creationId xmlns:a16="http://schemas.microsoft.com/office/drawing/2014/main" id="{6ABF642E-2BBB-65D0-9A16-4B688E810107}"/>
              </a:ext>
            </a:extLst>
          </p:cNvPr>
          <p:cNvCxnSpPr>
            <a:cxnSpLocks/>
          </p:cNvCxnSpPr>
          <p:nvPr/>
        </p:nvCxnSpPr>
        <p:spPr>
          <a:xfrm>
            <a:off x="7870834" y="5250280"/>
            <a:ext cx="1311720" cy="8142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6" name="Straight Arrow Connector 375">
            <a:extLst>
              <a:ext uri="{FF2B5EF4-FFF2-40B4-BE49-F238E27FC236}">
                <a16:creationId xmlns:a16="http://schemas.microsoft.com/office/drawing/2014/main" id="{0BBEBD98-84B5-1DAB-B76E-17295EB4B0AD}"/>
              </a:ext>
            </a:extLst>
          </p:cNvPr>
          <p:cNvCxnSpPr>
            <a:cxnSpLocks/>
          </p:cNvCxnSpPr>
          <p:nvPr/>
        </p:nvCxnSpPr>
        <p:spPr>
          <a:xfrm>
            <a:off x="9222457" y="5435839"/>
            <a:ext cx="395866" cy="2622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08" name="Group 107">
            <a:extLst>
              <a:ext uri="{FF2B5EF4-FFF2-40B4-BE49-F238E27FC236}">
                <a16:creationId xmlns:a16="http://schemas.microsoft.com/office/drawing/2014/main" id="{310B212A-DC66-BF58-F182-899AE09F369F}"/>
              </a:ext>
            </a:extLst>
          </p:cNvPr>
          <p:cNvGrpSpPr/>
          <p:nvPr/>
        </p:nvGrpSpPr>
        <p:grpSpPr>
          <a:xfrm>
            <a:off x="9263823" y="5788021"/>
            <a:ext cx="1335622" cy="928848"/>
            <a:chOff x="7565868" y="5946316"/>
            <a:chExt cx="1335622" cy="928848"/>
          </a:xfrm>
        </p:grpSpPr>
        <p:grpSp>
          <p:nvGrpSpPr>
            <p:cNvPr id="372" name="Group 371">
              <a:extLst>
                <a:ext uri="{FF2B5EF4-FFF2-40B4-BE49-F238E27FC236}">
                  <a16:creationId xmlns:a16="http://schemas.microsoft.com/office/drawing/2014/main" id="{63C9066A-FE05-1705-BBED-51D29A8A0371}"/>
                </a:ext>
              </a:extLst>
            </p:cNvPr>
            <p:cNvGrpSpPr/>
            <p:nvPr/>
          </p:nvGrpSpPr>
          <p:grpSpPr>
            <a:xfrm flipH="1">
              <a:off x="7565868" y="5946316"/>
              <a:ext cx="1177162" cy="551365"/>
              <a:chOff x="97071" y="776377"/>
              <a:chExt cx="11971285" cy="5607170"/>
            </a:xfrm>
          </p:grpSpPr>
          <p:sp>
            <p:nvSpPr>
              <p:cNvPr id="353" name="Rectangle 352">
                <a:extLst>
                  <a:ext uri="{FF2B5EF4-FFF2-40B4-BE49-F238E27FC236}">
                    <a16:creationId xmlns:a16="http://schemas.microsoft.com/office/drawing/2014/main" id="{2581A162-A6CC-6A79-5D8D-E072DC3D2707}"/>
                  </a:ext>
                </a:extLst>
              </p:cNvPr>
              <p:cNvSpPr/>
              <p:nvPr/>
            </p:nvSpPr>
            <p:spPr>
              <a:xfrm>
                <a:off x="3536098" y="931652"/>
                <a:ext cx="5081776" cy="425949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Rectangle: Rounded Corners 353">
                <a:extLst>
                  <a:ext uri="{FF2B5EF4-FFF2-40B4-BE49-F238E27FC236}">
                    <a16:creationId xmlns:a16="http://schemas.microsoft.com/office/drawing/2014/main" id="{DAF852B4-9A6B-566B-C2B9-898C21F183D9}"/>
                  </a:ext>
                </a:extLst>
              </p:cNvPr>
              <p:cNvSpPr/>
              <p:nvPr/>
            </p:nvSpPr>
            <p:spPr>
              <a:xfrm>
                <a:off x="3770470" y="1666850"/>
                <a:ext cx="1613140" cy="215138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Rectangle: Rounded Corners 354">
                <a:extLst>
                  <a:ext uri="{FF2B5EF4-FFF2-40B4-BE49-F238E27FC236}">
                    <a16:creationId xmlns:a16="http://schemas.microsoft.com/office/drawing/2014/main" id="{DC05122C-5BD0-C9A3-A515-6947073EF0BB}"/>
                  </a:ext>
                </a:extLst>
              </p:cNvPr>
              <p:cNvSpPr/>
              <p:nvPr/>
            </p:nvSpPr>
            <p:spPr>
              <a:xfrm>
                <a:off x="6778203" y="1666850"/>
                <a:ext cx="1685026" cy="316063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Arrow: Left-Right 360">
                <a:extLst>
                  <a:ext uri="{FF2B5EF4-FFF2-40B4-BE49-F238E27FC236}">
                    <a16:creationId xmlns:a16="http://schemas.microsoft.com/office/drawing/2014/main" id="{10C4AF77-D16B-E48A-3D07-8C28EEAB35CE}"/>
                  </a:ext>
                </a:extLst>
              </p:cNvPr>
              <p:cNvSpPr/>
              <p:nvPr/>
            </p:nvSpPr>
            <p:spPr>
              <a:xfrm>
                <a:off x="5512997" y="3013413"/>
                <a:ext cx="1155939" cy="342464"/>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4" name="Rectangle: Rounded Corners 363">
                <a:extLst>
                  <a:ext uri="{FF2B5EF4-FFF2-40B4-BE49-F238E27FC236}">
                    <a16:creationId xmlns:a16="http://schemas.microsoft.com/office/drawing/2014/main" id="{A77125B4-3A87-4276-132B-B549C82A345B}"/>
                  </a:ext>
                </a:extLst>
              </p:cNvPr>
              <p:cNvSpPr/>
              <p:nvPr/>
            </p:nvSpPr>
            <p:spPr>
              <a:xfrm>
                <a:off x="8859330" y="776377"/>
                <a:ext cx="3209026" cy="5607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6" name="Rectangle: Rounded Corners 365">
                <a:extLst>
                  <a:ext uri="{FF2B5EF4-FFF2-40B4-BE49-F238E27FC236}">
                    <a16:creationId xmlns:a16="http://schemas.microsoft.com/office/drawing/2014/main" id="{4C5226ED-5AAB-6476-572A-FB152C61FCBF}"/>
                  </a:ext>
                </a:extLst>
              </p:cNvPr>
              <p:cNvSpPr/>
              <p:nvPr/>
            </p:nvSpPr>
            <p:spPr>
              <a:xfrm>
                <a:off x="97071" y="776377"/>
                <a:ext cx="3209026" cy="5607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8" name="Arrow: Left-Right 367">
                <a:extLst>
                  <a:ext uri="{FF2B5EF4-FFF2-40B4-BE49-F238E27FC236}">
                    <a16:creationId xmlns:a16="http://schemas.microsoft.com/office/drawing/2014/main" id="{69533CFE-1520-F82B-65D8-91235E4E23C9}"/>
                  </a:ext>
                </a:extLst>
              </p:cNvPr>
              <p:cNvSpPr/>
              <p:nvPr/>
            </p:nvSpPr>
            <p:spPr>
              <a:xfrm>
                <a:off x="3191492" y="5156449"/>
                <a:ext cx="5770987" cy="569864"/>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77" name="TextBox 376">
              <a:extLst>
                <a:ext uri="{FF2B5EF4-FFF2-40B4-BE49-F238E27FC236}">
                  <a16:creationId xmlns:a16="http://schemas.microsoft.com/office/drawing/2014/main" id="{FE963794-284F-2171-C7F2-25416940A175}"/>
                </a:ext>
              </a:extLst>
            </p:cNvPr>
            <p:cNvSpPr txBox="1"/>
            <p:nvPr/>
          </p:nvSpPr>
          <p:spPr>
            <a:xfrm>
              <a:off x="7565868" y="6505832"/>
              <a:ext cx="13356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Machine-actionable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Calibri" panose="020F0502020204030204"/>
                  <a:ea typeface="+mn-ea"/>
                  <a:cs typeface="+mn-cs"/>
                </a:rPr>
                <a:t>Governance agreements</a:t>
              </a:r>
            </a:p>
          </p:txBody>
        </p:sp>
      </p:grpSp>
      <p:cxnSp>
        <p:nvCxnSpPr>
          <p:cNvPr id="417" name="Straight Arrow Connector 416">
            <a:extLst>
              <a:ext uri="{FF2B5EF4-FFF2-40B4-BE49-F238E27FC236}">
                <a16:creationId xmlns:a16="http://schemas.microsoft.com/office/drawing/2014/main" id="{55D4E980-5163-6A59-7A21-E2EA24CE5FE1}"/>
              </a:ext>
            </a:extLst>
          </p:cNvPr>
          <p:cNvCxnSpPr>
            <a:cxnSpLocks/>
          </p:cNvCxnSpPr>
          <p:nvPr/>
        </p:nvCxnSpPr>
        <p:spPr>
          <a:xfrm flipV="1">
            <a:off x="7758093" y="4113494"/>
            <a:ext cx="427272" cy="5973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18" name="TextBox 417">
            <a:extLst>
              <a:ext uri="{FF2B5EF4-FFF2-40B4-BE49-F238E27FC236}">
                <a16:creationId xmlns:a16="http://schemas.microsoft.com/office/drawing/2014/main" id="{96A58753-5F28-7781-3BF7-D5E92ABE7F9E}"/>
              </a:ext>
            </a:extLst>
          </p:cNvPr>
          <p:cNvSpPr txBox="1"/>
          <p:nvPr/>
        </p:nvSpPr>
        <p:spPr>
          <a:xfrm rot="18330593">
            <a:off x="7499482" y="4200436"/>
            <a:ext cx="74270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Payload?</a:t>
            </a:r>
          </a:p>
        </p:txBody>
      </p:sp>
      <p:cxnSp>
        <p:nvCxnSpPr>
          <p:cNvPr id="420" name="Straight Arrow Connector 419">
            <a:extLst>
              <a:ext uri="{FF2B5EF4-FFF2-40B4-BE49-F238E27FC236}">
                <a16:creationId xmlns:a16="http://schemas.microsoft.com/office/drawing/2014/main" id="{1AB575BE-6333-CB94-98E8-B1BA6CAB9AF1}"/>
              </a:ext>
            </a:extLst>
          </p:cNvPr>
          <p:cNvCxnSpPr>
            <a:cxnSpLocks/>
          </p:cNvCxnSpPr>
          <p:nvPr/>
        </p:nvCxnSpPr>
        <p:spPr>
          <a:xfrm flipV="1">
            <a:off x="5898236" y="5788021"/>
            <a:ext cx="895824" cy="3493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1" name="TextBox 420">
            <a:extLst>
              <a:ext uri="{FF2B5EF4-FFF2-40B4-BE49-F238E27FC236}">
                <a16:creationId xmlns:a16="http://schemas.microsoft.com/office/drawing/2014/main" id="{84A65A58-EA60-89C0-BA4F-E17699633DFE}"/>
              </a:ext>
            </a:extLst>
          </p:cNvPr>
          <p:cNvSpPr txBox="1"/>
          <p:nvPr/>
        </p:nvSpPr>
        <p:spPr>
          <a:xfrm rot="20343525">
            <a:off x="6036761" y="5965961"/>
            <a:ext cx="74616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educates</a:t>
            </a:r>
          </a:p>
        </p:txBody>
      </p:sp>
      <p:cxnSp>
        <p:nvCxnSpPr>
          <p:cNvPr id="91" name="Straight Arrow Connector 90">
            <a:extLst>
              <a:ext uri="{FF2B5EF4-FFF2-40B4-BE49-F238E27FC236}">
                <a16:creationId xmlns:a16="http://schemas.microsoft.com/office/drawing/2014/main" id="{50A5E298-9CD5-576E-0E55-66ED7C690C5A}"/>
              </a:ext>
            </a:extLst>
          </p:cNvPr>
          <p:cNvCxnSpPr>
            <a:cxnSpLocks/>
          </p:cNvCxnSpPr>
          <p:nvPr/>
        </p:nvCxnSpPr>
        <p:spPr>
          <a:xfrm flipH="1">
            <a:off x="5471989" y="2690251"/>
            <a:ext cx="777614" cy="7028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3" name="TextBox 92">
            <a:extLst>
              <a:ext uri="{FF2B5EF4-FFF2-40B4-BE49-F238E27FC236}">
                <a16:creationId xmlns:a16="http://schemas.microsoft.com/office/drawing/2014/main" id="{FFC0464A-F057-E1B3-91CC-CB18B23ECA36}"/>
              </a:ext>
            </a:extLst>
          </p:cNvPr>
          <p:cNvSpPr txBox="1"/>
          <p:nvPr/>
        </p:nvSpPr>
        <p:spPr>
          <a:xfrm rot="19054804">
            <a:off x="5437925" y="2849323"/>
            <a:ext cx="662938"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authors</a:t>
            </a:r>
          </a:p>
        </p:txBody>
      </p:sp>
      <p:sp>
        <p:nvSpPr>
          <p:cNvPr id="94" name="TextBox 93">
            <a:extLst>
              <a:ext uri="{FF2B5EF4-FFF2-40B4-BE49-F238E27FC236}">
                <a16:creationId xmlns:a16="http://schemas.microsoft.com/office/drawing/2014/main" id="{26B74458-7A82-657D-6A45-9B968193F380}"/>
              </a:ext>
            </a:extLst>
          </p:cNvPr>
          <p:cNvSpPr txBox="1"/>
          <p:nvPr/>
        </p:nvSpPr>
        <p:spPr>
          <a:xfrm rot="4351668">
            <a:off x="6758713" y="3615916"/>
            <a:ext cx="662938"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authors</a:t>
            </a:r>
          </a:p>
        </p:txBody>
      </p:sp>
      <p:pic>
        <p:nvPicPr>
          <p:cNvPr id="95" name="Picture 94">
            <a:extLst>
              <a:ext uri="{FF2B5EF4-FFF2-40B4-BE49-F238E27FC236}">
                <a16:creationId xmlns:a16="http://schemas.microsoft.com/office/drawing/2014/main" id="{26E9AC58-0F9E-2BCF-E9BA-02A741DE68A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62316" y="2078085"/>
            <a:ext cx="1520057" cy="702822"/>
          </a:xfrm>
          <a:prstGeom prst="rect">
            <a:avLst/>
          </a:prstGeom>
          <a:noFill/>
          <a:extLst>
            <a:ext uri="{909E8E84-426E-40DD-AFC4-6F175D3DCCD1}">
              <a14:hiddenFill xmlns:a14="http://schemas.microsoft.com/office/drawing/2010/main">
                <a:solidFill>
                  <a:srgbClr val="FFFFFF"/>
                </a:solidFill>
              </a14:hiddenFill>
            </a:ext>
          </a:extLst>
        </p:spPr>
      </p:pic>
      <p:grpSp>
        <p:nvGrpSpPr>
          <p:cNvPr id="102" name="Group 101">
            <a:extLst>
              <a:ext uri="{FF2B5EF4-FFF2-40B4-BE49-F238E27FC236}">
                <a16:creationId xmlns:a16="http://schemas.microsoft.com/office/drawing/2014/main" id="{3F798D26-B265-5CBC-8893-FB412E70D88B}"/>
              </a:ext>
            </a:extLst>
          </p:cNvPr>
          <p:cNvGrpSpPr/>
          <p:nvPr/>
        </p:nvGrpSpPr>
        <p:grpSpPr>
          <a:xfrm>
            <a:off x="2549038" y="3453576"/>
            <a:ext cx="3157763" cy="1458456"/>
            <a:chOff x="-5756" y="4947348"/>
            <a:chExt cx="3157763" cy="1458456"/>
          </a:xfrm>
        </p:grpSpPr>
        <p:sp>
          <p:nvSpPr>
            <p:cNvPr id="81" name="Rectangle 80">
              <a:extLst>
                <a:ext uri="{FF2B5EF4-FFF2-40B4-BE49-F238E27FC236}">
                  <a16:creationId xmlns:a16="http://schemas.microsoft.com/office/drawing/2014/main" id="{C75EF2DD-EC07-3C79-3E23-626B36785E51}"/>
                </a:ext>
              </a:extLst>
            </p:cNvPr>
            <p:cNvSpPr/>
            <p:nvPr/>
          </p:nvSpPr>
          <p:spPr>
            <a:xfrm>
              <a:off x="-5756" y="4989745"/>
              <a:ext cx="3137944" cy="141196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2" name="TextBox 81">
              <a:extLst>
                <a:ext uri="{FF2B5EF4-FFF2-40B4-BE49-F238E27FC236}">
                  <a16:creationId xmlns:a16="http://schemas.microsoft.com/office/drawing/2014/main" id="{203F48CB-A2B0-7964-FAC9-A7E54613B907}"/>
                </a:ext>
              </a:extLst>
            </p:cNvPr>
            <p:cNvSpPr txBox="1"/>
            <p:nvPr/>
          </p:nvSpPr>
          <p:spPr>
            <a:xfrm>
              <a:off x="1529832" y="4947348"/>
              <a:ext cx="162217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OCA Ecosystem</a:t>
              </a:r>
            </a:p>
          </p:txBody>
        </p:sp>
        <p:pic>
          <p:nvPicPr>
            <p:cNvPr id="100" name="Picture 99">
              <a:extLst>
                <a:ext uri="{FF2B5EF4-FFF2-40B4-BE49-F238E27FC236}">
                  <a16:creationId xmlns:a16="http://schemas.microsoft.com/office/drawing/2014/main" id="{D9A113B0-37A2-3544-7F3C-C46056445B2D}"/>
                </a:ext>
              </a:extLst>
            </p:cNvPr>
            <p:cNvPicPr>
              <a:picLocks noChangeAspect="1"/>
            </p:cNvPicPr>
            <p:nvPr/>
          </p:nvPicPr>
          <p:blipFill>
            <a:blip r:embed="rId8"/>
            <a:stretch>
              <a:fillRect/>
            </a:stretch>
          </p:blipFill>
          <p:spPr>
            <a:xfrm>
              <a:off x="72995" y="5080435"/>
              <a:ext cx="2924132" cy="1325369"/>
            </a:xfrm>
            <a:prstGeom prst="rect">
              <a:avLst/>
            </a:prstGeom>
          </p:spPr>
        </p:pic>
      </p:grpSp>
      <p:cxnSp>
        <p:nvCxnSpPr>
          <p:cNvPr id="123" name="Straight Arrow Connector 122">
            <a:extLst>
              <a:ext uri="{FF2B5EF4-FFF2-40B4-BE49-F238E27FC236}">
                <a16:creationId xmlns:a16="http://schemas.microsoft.com/office/drawing/2014/main" id="{0D757278-562E-6554-9F36-439EE3FA0B25}"/>
              </a:ext>
            </a:extLst>
          </p:cNvPr>
          <p:cNvCxnSpPr/>
          <p:nvPr/>
        </p:nvCxnSpPr>
        <p:spPr>
          <a:xfrm flipH="1">
            <a:off x="2905850" y="5035160"/>
            <a:ext cx="147707" cy="5089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5" name="Cylinder 124">
            <a:extLst>
              <a:ext uri="{FF2B5EF4-FFF2-40B4-BE49-F238E27FC236}">
                <a16:creationId xmlns:a16="http://schemas.microsoft.com/office/drawing/2014/main" id="{2D04983C-36F4-52BF-10ED-D7D4E1566932}"/>
              </a:ext>
            </a:extLst>
          </p:cNvPr>
          <p:cNvSpPr/>
          <p:nvPr/>
        </p:nvSpPr>
        <p:spPr>
          <a:xfrm>
            <a:off x="2770784" y="5603266"/>
            <a:ext cx="295116" cy="626004"/>
          </a:xfrm>
          <a:prstGeom prst="can">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6" name="TextBox 125">
            <a:extLst>
              <a:ext uri="{FF2B5EF4-FFF2-40B4-BE49-F238E27FC236}">
                <a16:creationId xmlns:a16="http://schemas.microsoft.com/office/drawing/2014/main" id="{AC435FD0-DD56-4723-61D0-06D92981A62E}"/>
              </a:ext>
            </a:extLst>
          </p:cNvPr>
          <p:cNvSpPr txBox="1"/>
          <p:nvPr/>
        </p:nvSpPr>
        <p:spPr>
          <a:xfrm>
            <a:off x="2627789" y="6228075"/>
            <a:ext cx="803844" cy="21544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800" b="0" i="0" u="none" strike="noStrike" kern="1200" cap="none" spc="0" normalizeH="0" baseline="0" noProof="0">
                <a:ln>
                  <a:noFill/>
                </a:ln>
                <a:solidFill>
                  <a:srgbClr val="70AD47">
                    <a:lumMod val="50000"/>
                  </a:srgbClr>
                </a:solidFill>
                <a:effectLst/>
                <a:uLnTx/>
                <a:uFillTx/>
                <a:latin typeface="Calibri" panose="020F0502020204030204"/>
                <a:ea typeface="+mn-ea"/>
                <a:cs typeface="+mn-cs"/>
              </a:rPr>
              <a:t>Data node</a:t>
            </a:r>
          </a:p>
        </p:txBody>
      </p:sp>
      <p:sp>
        <p:nvSpPr>
          <p:cNvPr id="2" name="TextBox 1">
            <a:extLst>
              <a:ext uri="{FF2B5EF4-FFF2-40B4-BE49-F238E27FC236}">
                <a16:creationId xmlns:a16="http://schemas.microsoft.com/office/drawing/2014/main" id="{74A17548-A923-9E2B-927A-9E24F09F7116}"/>
              </a:ext>
            </a:extLst>
          </p:cNvPr>
          <p:cNvSpPr txBox="1"/>
          <p:nvPr/>
        </p:nvSpPr>
        <p:spPr>
          <a:xfrm>
            <a:off x="3125077" y="5193492"/>
            <a:ext cx="1186735" cy="646331"/>
          </a:xfrm>
          <a:prstGeom prst="rect">
            <a:avLst/>
          </a:prstGeom>
        </p:spPr>
        <p:style>
          <a:lnRef idx="3">
            <a:schemeClr val="lt1"/>
          </a:lnRef>
          <a:fillRef idx="1">
            <a:schemeClr val="accent5"/>
          </a:fillRef>
          <a:effectRef idx="1">
            <a:schemeClr val="accent5"/>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Co-op Hire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Sept 2024</a:t>
            </a:r>
          </a:p>
        </p:txBody>
      </p:sp>
      <p:sp>
        <p:nvSpPr>
          <p:cNvPr id="3" name="TextBox 2">
            <a:extLst>
              <a:ext uri="{FF2B5EF4-FFF2-40B4-BE49-F238E27FC236}">
                <a16:creationId xmlns:a16="http://schemas.microsoft.com/office/drawing/2014/main" id="{357A1709-AFB5-E6BC-22EE-52B9EBF6F7E8}"/>
              </a:ext>
            </a:extLst>
          </p:cNvPr>
          <p:cNvSpPr txBox="1"/>
          <p:nvPr/>
        </p:nvSpPr>
        <p:spPr>
          <a:xfrm>
            <a:off x="6951970" y="5837486"/>
            <a:ext cx="1124603" cy="646331"/>
          </a:xfrm>
          <a:prstGeom prst="rect">
            <a:avLst/>
          </a:prstGeom>
        </p:spPr>
        <p:style>
          <a:lnRef idx="3">
            <a:schemeClr val="lt1"/>
          </a:lnRef>
          <a:fillRef idx="1">
            <a:schemeClr val="accent5"/>
          </a:fillRef>
          <a:effectRef idx="1">
            <a:schemeClr val="accent5"/>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GOV Hire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Sept 2024</a:t>
            </a:r>
          </a:p>
        </p:txBody>
      </p:sp>
      <p:sp>
        <p:nvSpPr>
          <p:cNvPr id="4" name="TextBox 3">
            <a:extLst>
              <a:ext uri="{FF2B5EF4-FFF2-40B4-BE49-F238E27FC236}">
                <a16:creationId xmlns:a16="http://schemas.microsoft.com/office/drawing/2014/main" id="{B8494B57-E050-33B3-7EBA-723C0A2690C8}"/>
              </a:ext>
            </a:extLst>
          </p:cNvPr>
          <p:cNvSpPr txBox="1"/>
          <p:nvPr/>
        </p:nvSpPr>
        <p:spPr>
          <a:xfrm>
            <a:off x="2542280" y="1500591"/>
            <a:ext cx="941283" cy="369332"/>
          </a:xfrm>
          <a:prstGeom prst="rect">
            <a:avLst/>
          </a:prstGeom>
        </p:spPr>
        <p:style>
          <a:lnRef idx="3">
            <a:schemeClr val="lt1"/>
          </a:lnRef>
          <a:fillRef idx="1">
            <a:schemeClr val="accent5"/>
          </a:fillRef>
          <a:effectRef idx="1">
            <a:schemeClr val="accent5"/>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ongoing</a:t>
            </a:r>
          </a:p>
        </p:txBody>
      </p:sp>
      <p:sp>
        <p:nvSpPr>
          <p:cNvPr id="5" name="TextBox 4">
            <a:extLst>
              <a:ext uri="{FF2B5EF4-FFF2-40B4-BE49-F238E27FC236}">
                <a16:creationId xmlns:a16="http://schemas.microsoft.com/office/drawing/2014/main" id="{32530E7E-E670-D56B-00E9-C0B99DBC42BB}"/>
              </a:ext>
            </a:extLst>
          </p:cNvPr>
          <p:cNvSpPr txBox="1"/>
          <p:nvPr/>
        </p:nvSpPr>
        <p:spPr>
          <a:xfrm rot="1412730">
            <a:off x="4580612" y="1048009"/>
            <a:ext cx="2182948" cy="461665"/>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Needs lots of design and rework for tracking OCA File changes</a:t>
            </a:r>
          </a:p>
        </p:txBody>
      </p:sp>
      <p:sp>
        <p:nvSpPr>
          <p:cNvPr id="6" name="TextBox 5">
            <a:extLst>
              <a:ext uri="{FF2B5EF4-FFF2-40B4-BE49-F238E27FC236}">
                <a16:creationId xmlns:a16="http://schemas.microsoft.com/office/drawing/2014/main" id="{BA290BB3-FBA4-444B-8819-0C8F308980C7}"/>
              </a:ext>
            </a:extLst>
          </p:cNvPr>
          <p:cNvSpPr txBox="1"/>
          <p:nvPr/>
        </p:nvSpPr>
        <p:spPr>
          <a:xfrm>
            <a:off x="9345961" y="1440102"/>
            <a:ext cx="2014434" cy="646331"/>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Next target – JSON object with SAIDs.</a:t>
            </a:r>
          </a:p>
        </p:txBody>
      </p:sp>
      <p:sp>
        <p:nvSpPr>
          <p:cNvPr id="13" name="TextBox 12">
            <a:extLst>
              <a:ext uri="{FF2B5EF4-FFF2-40B4-BE49-F238E27FC236}">
                <a16:creationId xmlns:a16="http://schemas.microsoft.com/office/drawing/2014/main" id="{104468EA-B912-8D29-B45C-8F048FF29CC5}"/>
              </a:ext>
            </a:extLst>
          </p:cNvPr>
          <p:cNvSpPr txBox="1"/>
          <p:nvPr/>
        </p:nvSpPr>
        <p:spPr>
          <a:xfrm>
            <a:off x="7154792" y="4418806"/>
            <a:ext cx="56233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D1128"/>
                </a:solidFill>
                <a:effectLst/>
                <a:uLnTx/>
                <a:uFillTx/>
                <a:latin typeface="Calibri" panose="020F0502020204030204"/>
                <a:ea typeface="+mn-ea"/>
                <a:cs typeface="+mn-cs"/>
              </a:rPr>
              <a:t>DRT</a:t>
            </a:r>
          </a:p>
        </p:txBody>
      </p:sp>
    </p:spTree>
    <p:extLst>
      <p:ext uri="{BB962C8B-B14F-4D97-AF65-F5344CB8AC3E}">
        <p14:creationId xmlns:p14="http://schemas.microsoft.com/office/powerpoint/2010/main" val="1556248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4699235"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How is DRT different form </a:t>
            </a:r>
          </a:p>
        </p:txBody>
      </p:sp>
      <p:sp>
        <p:nvSpPr>
          <p:cNvPr id="2" name="Content Placeholder 2">
            <a:extLst>
              <a:ext uri="{FF2B5EF4-FFF2-40B4-BE49-F238E27FC236}">
                <a16:creationId xmlns:a16="http://schemas.microsoft.com/office/drawing/2014/main" id="{00A1EC20-9B14-9142-8E8D-C6D7FF6BB649}"/>
              </a:ext>
            </a:extLst>
          </p:cNvPr>
          <p:cNvSpPr txBox="1">
            <a:spLocks/>
          </p:cNvSpPr>
          <p:nvPr/>
        </p:nvSpPr>
        <p:spPr>
          <a:xfrm>
            <a:off x="896441" y="1151817"/>
            <a:ext cx="10515600" cy="4554366"/>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800" b="1" i="0" u="none" strike="noStrike" kern="1200" cap="none" spc="0" normalizeH="0" baseline="0" noProof="0">
                <a:ln>
                  <a:noFill/>
                </a:ln>
                <a:solidFill>
                  <a:srgbClr val="000000"/>
                </a:solidFill>
                <a:effectLst/>
                <a:uLnTx/>
                <a:uFillTx/>
                <a:latin typeface="Calibri" panose="020F0502020204030204"/>
                <a:ea typeface="+mn-ea"/>
                <a:cs typeface="+mn-cs"/>
                <a:hlinkClick r:id="rId4"/>
              </a:rPr>
              <a:t>Digital Data Sharing Agreement (DSA) Tool</a:t>
            </a:r>
            <a:r>
              <a:rPr kumimoji="0" lang="en-US" sz="2800" b="0" i="0" u="none" strike="noStrike" kern="1200" cap="none" spc="0" normalizeH="0" baseline="0" noProof="0">
                <a:ln>
                  <a:noFill/>
                </a:ln>
                <a:solidFill>
                  <a:srgbClr val="000000"/>
                </a:solidFill>
                <a:effectLst/>
                <a:uLnTx/>
                <a:uFillTx/>
                <a:latin typeface="Calibri" panose="020F0502020204030204"/>
                <a:ea typeface="+mn-ea"/>
                <a:cs typeface="+mn-cs"/>
              </a:rPr>
              <a:t>:</a:t>
            </a:r>
          </a:p>
          <a:p>
            <a:pPr marL="742950" marR="0" lvl="1" indent="-28575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It helps you create a customized </a:t>
            </a:r>
            <a:r>
              <a:rPr kumimoji="0" lang="en-US" sz="2400" b="0" i="1" u="none" strike="noStrike" kern="1200" cap="none" spc="0" normalizeH="0" baseline="0" noProof="0">
                <a:ln>
                  <a:noFill/>
                </a:ln>
                <a:solidFill>
                  <a:srgbClr val="000000"/>
                </a:solidFill>
                <a:effectLst/>
                <a:uLnTx/>
                <a:uFillTx/>
                <a:latin typeface="Calibri" panose="020F0502020204030204"/>
                <a:ea typeface="+mn-ea"/>
                <a:cs typeface="+mn-cs"/>
              </a:rPr>
              <a:t>legal agreement</a:t>
            </a: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 for sharing data with others.</a:t>
            </a:r>
          </a:p>
          <a:p>
            <a:pPr marL="742950" marR="0" lvl="1" indent="-28575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You fill out a </a:t>
            </a:r>
            <a:r>
              <a:rPr kumimoji="0" lang="en-US" sz="2400" b="0" i="1" u="none" strike="noStrike" kern="1200" cap="none" spc="0" normalizeH="0" baseline="0" noProof="0">
                <a:ln>
                  <a:noFill/>
                </a:ln>
                <a:solidFill>
                  <a:srgbClr val="000000"/>
                </a:solidFill>
                <a:effectLst/>
                <a:uLnTx/>
                <a:uFillTx/>
                <a:latin typeface="Calibri" panose="020F0502020204030204"/>
                <a:ea typeface="+mn-ea"/>
                <a:cs typeface="+mn-cs"/>
              </a:rPr>
              <a:t>static</a:t>
            </a: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 form about your data and how it can be used, and it generates a document you can download.</a:t>
            </a:r>
          </a:p>
          <a:p>
            <a:pPr marL="228600" marR="0" lvl="0" indent="-2286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800" b="1" i="0" u="none" strike="noStrike" kern="1200" cap="none" spc="0" normalizeH="0" baseline="0" noProof="0">
                <a:ln>
                  <a:noFill/>
                </a:ln>
                <a:solidFill>
                  <a:srgbClr val="000000"/>
                </a:solidFill>
                <a:effectLst/>
                <a:uLnTx/>
                <a:uFillTx/>
                <a:latin typeface="Calibri" panose="020F0502020204030204"/>
                <a:ea typeface="+mn-ea"/>
                <a:cs typeface="+mn-cs"/>
              </a:rPr>
              <a:t>Data Request Tracker (DRT) System</a:t>
            </a:r>
            <a:r>
              <a:rPr kumimoji="0" lang="en-US" sz="2800" b="0" i="0" u="none" strike="noStrike" kern="1200" cap="none" spc="0" normalizeH="0" baseline="0" noProof="0">
                <a:ln>
                  <a:noFill/>
                </a:ln>
                <a:solidFill>
                  <a:srgbClr val="000000"/>
                </a:solidFill>
                <a:effectLst/>
                <a:uLnTx/>
                <a:uFillTx/>
                <a:latin typeface="Calibri" panose="020F0502020204030204"/>
                <a:ea typeface="+mn-ea"/>
                <a:cs typeface="+mn-cs"/>
              </a:rPr>
              <a:t>:</a:t>
            </a:r>
          </a:p>
          <a:p>
            <a:pPr marL="742950" marR="0" lvl="1" indent="-28575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Manages the process of requesting access to data.</a:t>
            </a:r>
          </a:p>
          <a:p>
            <a:pPr marL="742950" marR="0" lvl="1" indent="-28575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A data owner sets up a form for the requestor to fill out. The owner can then accept, reject, or ask for changes to the request.</a:t>
            </a:r>
          </a:p>
          <a:p>
            <a:pPr marL="742950" marR="0" lvl="1" indent="-28575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400" b="0" i="0" u="none" strike="noStrike" kern="1200" cap="none" spc="0" normalizeH="0" baseline="0" noProof="0">
                <a:ln>
                  <a:noFill/>
                </a:ln>
                <a:solidFill>
                  <a:srgbClr val="000000"/>
                </a:solidFill>
                <a:effectLst/>
                <a:uLnTx/>
                <a:uFillTx/>
                <a:latin typeface="Calibri" panose="020F0502020204030204"/>
                <a:ea typeface="+mn-ea"/>
                <a:cs typeface="+mn-cs"/>
              </a:rPr>
              <a:t>It tracks the entire process, but the final agreement is signed outside the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0000"/>
                </a:solidFill>
                <a:effectLst/>
                <a:uLnTx/>
                <a:uFillTx/>
                <a:latin typeface="Calibri" panose="020F0502020204030204"/>
                <a:ea typeface="+mn-ea"/>
                <a:cs typeface="+mn-cs"/>
              </a:rPr>
              <a:t>In short, </a:t>
            </a:r>
            <a:r>
              <a:rPr kumimoji="0" lang="en-US" sz="2800" b="1" i="0" u="none" strike="noStrike" kern="1200" cap="none" spc="0" normalizeH="0" baseline="0" noProof="0">
                <a:ln>
                  <a:noFill/>
                </a:ln>
                <a:solidFill>
                  <a:srgbClr val="000000"/>
                </a:solidFill>
                <a:effectLst/>
                <a:uLnTx/>
                <a:uFillTx/>
                <a:latin typeface="Calibri" panose="020F0502020204030204"/>
                <a:ea typeface="+mn-ea"/>
                <a:cs typeface="+mn-cs"/>
              </a:rPr>
              <a:t>DSA</a:t>
            </a:r>
            <a:r>
              <a:rPr kumimoji="0" lang="en-US" sz="2800" b="0" i="0" u="none" strike="noStrike" kern="1200" cap="none" spc="0" normalizeH="0" baseline="0" noProof="0">
                <a:ln>
                  <a:noFill/>
                </a:ln>
                <a:solidFill>
                  <a:srgbClr val="000000"/>
                </a:solidFill>
                <a:effectLst/>
                <a:uLnTx/>
                <a:uFillTx/>
                <a:latin typeface="Calibri" panose="020F0502020204030204"/>
                <a:ea typeface="+mn-ea"/>
                <a:cs typeface="+mn-cs"/>
              </a:rPr>
              <a:t> is about creating agreements, while </a:t>
            </a:r>
            <a:r>
              <a:rPr kumimoji="0" lang="en-US" sz="2800" b="1" i="0" u="none" strike="noStrike" kern="1200" cap="none" spc="0" normalizeH="0" baseline="0" noProof="0">
                <a:ln>
                  <a:noFill/>
                </a:ln>
                <a:solidFill>
                  <a:srgbClr val="000000"/>
                </a:solidFill>
                <a:effectLst/>
                <a:uLnTx/>
                <a:uFillTx/>
                <a:latin typeface="Calibri" panose="020F0502020204030204"/>
                <a:ea typeface="+mn-ea"/>
                <a:cs typeface="+mn-cs"/>
              </a:rPr>
              <a:t>DRT</a:t>
            </a:r>
            <a:r>
              <a:rPr kumimoji="0" lang="en-US" sz="2800" b="0" i="0" u="none" strike="noStrike" kern="1200" cap="none" spc="0" normalizeH="0" baseline="0" noProof="0">
                <a:ln>
                  <a:noFill/>
                </a:ln>
                <a:solidFill>
                  <a:srgbClr val="000000"/>
                </a:solidFill>
                <a:effectLst/>
                <a:uLnTx/>
                <a:uFillTx/>
                <a:latin typeface="Calibri" panose="020F0502020204030204"/>
                <a:ea typeface="+mn-ea"/>
                <a:cs typeface="+mn-cs"/>
              </a:rPr>
              <a:t> is about managing requests for data.</a:t>
            </a:r>
          </a:p>
        </p:txBody>
      </p:sp>
    </p:spTree>
    <p:extLst>
      <p:ext uri="{BB962C8B-B14F-4D97-AF65-F5344CB8AC3E}">
        <p14:creationId xmlns:p14="http://schemas.microsoft.com/office/powerpoint/2010/main" val="1987521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FD79A-2412-AF4C-8E5E-2CF5F0D134E8}"/>
              </a:ext>
            </a:extLst>
          </p:cNvPr>
          <p:cNvSpPr>
            <a:spLocks noGrp="1"/>
          </p:cNvSpPr>
          <p:nvPr>
            <p:ph type="title"/>
          </p:nvPr>
        </p:nvSpPr>
        <p:spPr>
          <a:xfrm>
            <a:off x="515851" y="2526844"/>
            <a:ext cx="3790507" cy="1325563"/>
          </a:xfrm>
        </p:spPr>
        <p:txBody>
          <a:bodyPr>
            <a:normAutofit/>
          </a:bodyPr>
          <a:lstStyle/>
          <a:p>
            <a:r>
              <a:rPr lang="en-US" sz="3000" b="1">
                <a:solidFill>
                  <a:schemeClr val="bg1"/>
                </a:solidFill>
                <a:latin typeface="Arial" panose="020B0604020202020204" pitchFamily="34" charset="0"/>
                <a:cs typeface="Arial" panose="020B0604020202020204" pitchFamily="34" charset="0"/>
              </a:rPr>
              <a:t>Building the system</a:t>
            </a:r>
          </a:p>
        </p:txBody>
      </p:sp>
      <p:grpSp>
        <p:nvGrpSpPr>
          <p:cNvPr id="22" name="Group 21">
            <a:extLst>
              <a:ext uri="{FF2B5EF4-FFF2-40B4-BE49-F238E27FC236}">
                <a16:creationId xmlns:a16="http://schemas.microsoft.com/office/drawing/2014/main" id="{82DF93A2-A8E0-3EC5-4E82-59F4A8DF1F6D}"/>
              </a:ext>
            </a:extLst>
          </p:cNvPr>
          <p:cNvGrpSpPr/>
          <p:nvPr/>
        </p:nvGrpSpPr>
        <p:grpSpPr>
          <a:xfrm>
            <a:off x="5820109" y="1323184"/>
            <a:ext cx="6105953" cy="3793402"/>
            <a:chOff x="5608192" y="563614"/>
            <a:chExt cx="9032352" cy="5110149"/>
          </a:xfrm>
        </p:grpSpPr>
        <p:sp>
          <p:nvSpPr>
            <p:cNvPr id="6" name="Rectangle 5">
              <a:extLst>
                <a:ext uri="{FF2B5EF4-FFF2-40B4-BE49-F238E27FC236}">
                  <a16:creationId xmlns:a16="http://schemas.microsoft.com/office/drawing/2014/main" id="{7621DFB7-B1A8-61B3-E3F8-26B9A0D25109}"/>
                </a:ext>
              </a:extLst>
            </p:cNvPr>
            <p:cNvSpPr/>
            <p:nvPr/>
          </p:nvSpPr>
          <p:spPr>
            <a:xfrm>
              <a:off x="5893011" y="1690238"/>
              <a:ext cx="2661719" cy="10139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DRT Interface</a:t>
              </a:r>
            </a:p>
          </p:txBody>
        </p:sp>
        <p:sp>
          <p:nvSpPr>
            <p:cNvPr id="7" name="Rectangle 6">
              <a:extLst>
                <a:ext uri="{FF2B5EF4-FFF2-40B4-BE49-F238E27FC236}">
                  <a16:creationId xmlns:a16="http://schemas.microsoft.com/office/drawing/2014/main" id="{49297E3B-577B-F87B-9084-9411F27FB405}"/>
                </a:ext>
              </a:extLst>
            </p:cNvPr>
            <p:cNvSpPr/>
            <p:nvPr/>
          </p:nvSpPr>
          <p:spPr>
            <a:xfrm>
              <a:off x="10437851" y="830159"/>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License library</a:t>
              </a:r>
            </a:p>
          </p:txBody>
        </p:sp>
        <p:sp>
          <p:nvSpPr>
            <p:cNvPr id="8" name="Rectangle 7">
              <a:extLst>
                <a:ext uri="{FF2B5EF4-FFF2-40B4-BE49-F238E27FC236}">
                  <a16:creationId xmlns:a16="http://schemas.microsoft.com/office/drawing/2014/main" id="{3A760943-546A-4DAC-B0A2-52500856192D}"/>
                </a:ext>
              </a:extLst>
            </p:cNvPr>
            <p:cNvSpPr/>
            <p:nvPr/>
          </p:nvSpPr>
          <p:spPr>
            <a:xfrm>
              <a:off x="12625772" y="830158"/>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Questionnaire library</a:t>
              </a:r>
            </a:p>
          </p:txBody>
        </p:sp>
        <p:cxnSp>
          <p:nvCxnSpPr>
            <p:cNvPr id="9" name="Straight Arrow Connector 8">
              <a:extLst>
                <a:ext uri="{FF2B5EF4-FFF2-40B4-BE49-F238E27FC236}">
                  <a16:creationId xmlns:a16="http://schemas.microsoft.com/office/drawing/2014/main" id="{BD9F89C2-0E75-9AB9-22E5-7845367D2B99}"/>
                </a:ext>
              </a:extLst>
            </p:cNvPr>
            <p:cNvCxnSpPr>
              <a:cxnSpLocks/>
              <a:stCxn id="6" idx="3"/>
              <a:endCxn id="10" idx="1"/>
            </p:cNvCxnSpPr>
            <p:nvPr/>
          </p:nvCxnSpPr>
          <p:spPr>
            <a:xfrm flipV="1">
              <a:off x="8554730" y="1795751"/>
              <a:ext cx="1492313" cy="401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3812A72-8336-F37D-0C1D-3BFE1E1566CE}"/>
                </a:ext>
              </a:extLst>
            </p:cNvPr>
            <p:cNvSpPr/>
            <p:nvPr/>
          </p:nvSpPr>
          <p:spPr>
            <a:xfrm>
              <a:off x="10047043" y="563614"/>
              <a:ext cx="4537295" cy="246427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923EBBF1-DE71-AAB9-2031-B9B7CF2D33E4}"/>
                </a:ext>
              </a:extLst>
            </p:cNvPr>
            <p:cNvSpPr txBox="1"/>
            <p:nvPr/>
          </p:nvSpPr>
          <p:spPr>
            <a:xfrm>
              <a:off x="13681884" y="2658554"/>
              <a:ext cx="958660" cy="37315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t>DRT-DS</a:t>
              </a:r>
            </a:p>
          </p:txBody>
        </p:sp>
        <p:sp>
          <p:nvSpPr>
            <p:cNvPr id="12" name="Rectangle 11">
              <a:extLst>
                <a:ext uri="{FF2B5EF4-FFF2-40B4-BE49-F238E27FC236}">
                  <a16:creationId xmlns:a16="http://schemas.microsoft.com/office/drawing/2014/main" id="{915B7F5B-419B-FA3C-9C50-A898321B8540}"/>
                </a:ext>
              </a:extLst>
            </p:cNvPr>
            <p:cNvSpPr/>
            <p:nvPr/>
          </p:nvSpPr>
          <p:spPr>
            <a:xfrm>
              <a:off x="5608192" y="1504642"/>
              <a:ext cx="3127607" cy="4169121"/>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373EC68-52B6-B7FC-4864-B1C506545CA3}"/>
                </a:ext>
              </a:extLst>
            </p:cNvPr>
            <p:cNvSpPr/>
            <p:nvPr/>
          </p:nvSpPr>
          <p:spPr>
            <a:xfrm>
              <a:off x="5844726" y="672338"/>
              <a:ext cx="2710004" cy="5847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Questionnaire authoring tool</a:t>
              </a:r>
            </a:p>
          </p:txBody>
        </p:sp>
        <p:cxnSp>
          <p:nvCxnSpPr>
            <p:cNvPr id="14" name="Straight Arrow Connector 13">
              <a:extLst>
                <a:ext uri="{FF2B5EF4-FFF2-40B4-BE49-F238E27FC236}">
                  <a16:creationId xmlns:a16="http://schemas.microsoft.com/office/drawing/2014/main" id="{7CB6E1F8-536A-8C7C-CE2A-42B2BA309473}"/>
                </a:ext>
              </a:extLst>
            </p:cNvPr>
            <p:cNvCxnSpPr/>
            <p:nvPr/>
          </p:nvCxnSpPr>
          <p:spPr>
            <a:xfrm>
              <a:off x="11922619" y="1147031"/>
              <a:ext cx="878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888BAF6-3855-AA6E-78D3-3DF4C4789657}"/>
                </a:ext>
              </a:extLst>
            </p:cNvPr>
            <p:cNvCxnSpPr>
              <a:cxnSpLocks/>
            </p:cNvCxnSpPr>
            <p:nvPr/>
          </p:nvCxnSpPr>
          <p:spPr>
            <a:xfrm flipV="1">
              <a:off x="12403962" y="1880361"/>
              <a:ext cx="324416" cy="377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0AEE9FBC-76DE-A13D-9B42-254263A1A2FF}"/>
                </a:ext>
              </a:extLst>
            </p:cNvPr>
            <p:cNvSpPr/>
            <p:nvPr/>
          </p:nvSpPr>
          <p:spPr>
            <a:xfrm>
              <a:off x="5893011" y="3702365"/>
              <a:ext cx="2661720" cy="82613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Negotiation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alibri" panose="020F0502020204030204"/>
                  <a:ea typeface="+mn-ea"/>
                  <a:cs typeface="+mn-cs"/>
                </a:rPr>
                <a:t>(append only)</a:t>
              </a:r>
            </a:p>
          </p:txBody>
        </p:sp>
        <p:sp>
          <p:nvSpPr>
            <p:cNvPr id="17" name="Rectangle 16">
              <a:extLst>
                <a:ext uri="{FF2B5EF4-FFF2-40B4-BE49-F238E27FC236}">
                  <a16:creationId xmlns:a16="http://schemas.microsoft.com/office/drawing/2014/main" id="{EDED5DF5-07D3-1E61-3DF1-ADA8FA2C068B}"/>
                </a:ext>
              </a:extLst>
            </p:cNvPr>
            <p:cNvSpPr/>
            <p:nvPr/>
          </p:nvSpPr>
          <p:spPr>
            <a:xfrm>
              <a:off x="5893011" y="4688064"/>
              <a:ext cx="2661720" cy="82613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err="1">
                  <a:ln>
                    <a:noFill/>
                  </a:ln>
                  <a:solidFill>
                    <a:srgbClr val="FFFFFF"/>
                  </a:solidFill>
                  <a:effectLst/>
                  <a:uLnTx/>
                  <a:uFillTx/>
                  <a:latin typeface="Calibri" panose="020F0502020204030204"/>
                  <a:ea typeface="+mn-ea"/>
                  <a:cs typeface="+mn-cs"/>
                </a:rPr>
                <a:t>nLink</a:t>
              </a: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email, negotiation data identifier, role (owner or requestor)</a:t>
              </a:r>
              <a:endPar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FF0C42E3-2A98-1C53-7160-F05D252AB67D}"/>
                </a:ext>
              </a:extLst>
            </p:cNvPr>
            <p:cNvSpPr/>
            <p:nvPr/>
          </p:nvSpPr>
          <p:spPr>
            <a:xfrm>
              <a:off x="10437851" y="2257625"/>
              <a:ext cx="3062964" cy="688785"/>
            </a:xfrm>
            <a:prstGeom prst="rect">
              <a:avLst/>
            </a:prstGeom>
            <a:solidFill>
              <a:schemeClr val="accent3">
                <a:lumMod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Link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ID, owner email, active/inactive</a:t>
              </a:r>
              <a:endPar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pic>
        <p:nvPicPr>
          <p:cNvPr id="4" name="Picture 3">
            <a:extLst>
              <a:ext uri="{FF2B5EF4-FFF2-40B4-BE49-F238E27FC236}">
                <a16:creationId xmlns:a16="http://schemas.microsoft.com/office/drawing/2014/main" id="{1E16BB83-2E90-4EE1-5A9A-3B1E89758A3C}"/>
              </a:ext>
            </a:extLst>
          </p:cNvPr>
          <p:cNvPicPr>
            <a:picLocks noChangeAspect="1"/>
          </p:cNvPicPr>
          <p:nvPr/>
        </p:nvPicPr>
        <p:blipFill>
          <a:blip r:embed="rId4"/>
          <a:stretch>
            <a:fillRect/>
          </a:stretch>
        </p:blipFill>
        <p:spPr>
          <a:xfrm>
            <a:off x="6009288" y="3006889"/>
            <a:ext cx="1799347" cy="502429"/>
          </a:xfrm>
          <a:prstGeom prst="rect">
            <a:avLst/>
          </a:prstGeom>
        </p:spPr>
      </p:pic>
    </p:spTree>
    <p:extLst>
      <p:ext uri="{BB962C8B-B14F-4D97-AF65-F5344CB8AC3E}">
        <p14:creationId xmlns:p14="http://schemas.microsoft.com/office/powerpoint/2010/main" val="3515439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244291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Current State</a:t>
            </a:r>
          </a:p>
        </p:txBody>
      </p:sp>
      <p:graphicFrame>
        <p:nvGraphicFramePr>
          <p:cNvPr id="24" name="Table 23">
            <a:extLst>
              <a:ext uri="{FF2B5EF4-FFF2-40B4-BE49-F238E27FC236}">
                <a16:creationId xmlns:a16="http://schemas.microsoft.com/office/drawing/2014/main" id="{DC0EB93B-7802-F0BE-83FB-2AE3C3293421}"/>
              </a:ext>
            </a:extLst>
          </p:cNvPr>
          <p:cNvGraphicFramePr>
            <a:graphicFrameLocks noGrp="1"/>
          </p:cNvGraphicFramePr>
          <p:nvPr/>
        </p:nvGraphicFramePr>
        <p:xfrm>
          <a:off x="4309087" y="4101207"/>
          <a:ext cx="7780945" cy="3900428"/>
        </p:xfrm>
        <a:graphic>
          <a:graphicData uri="http://schemas.openxmlformats.org/drawingml/2006/table">
            <a:tbl>
              <a:tblPr firstRow="1" bandRow="1">
                <a:tableStyleId>{F5AB1C69-6EDB-4FF4-983F-18BD219EF322}</a:tableStyleId>
              </a:tblPr>
              <a:tblGrid>
                <a:gridCol w="1845869">
                  <a:extLst>
                    <a:ext uri="{9D8B030D-6E8A-4147-A177-3AD203B41FA5}">
                      <a16:colId xmlns:a16="http://schemas.microsoft.com/office/drawing/2014/main" val="2331633839"/>
                    </a:ext>
                  </a:extLst>
                </a:gridCol>
                <a:gridCol w="1110407">
                  <a:extLst>
                    <a:ext uri="{9D8B030D-6E8A-4147-A177-3AD203B41FA5}">
                      <a16:colId xmlns:a16="http://schemas.microsoft.com/office/drawing/2014/main" val="1479685733"/>
                    </a:ext>
                  </a:extLst>
                </a:gridCol>
                <a:gridCol w="1110408">
                  <a:extLst>
                    <a:ext uri="{9D8B030D-6E8A-4147-A177-3AD203B41FA5}">
                      <a16:colId xmlns:a16="http://schemas.microsoft.com/office/drawing/2014/main" val="1427424814"/>
                    </a:ext>
                  </a:extLst>
                </a:gridCol>
                <a:gridCol w="980725">
                  <a:extLst>
                    <a:ext uri="{9D8B030D-6E8A-4147-A177-3AD203B41FA5}">
                      <a16:colId xmlns:a16="http://schemas.microsoft.com/office/drawing/2014/main" val="3757274556"/>
                    </a:ext>
                  </a:extLst>
                </a:gridCol>
                <a:gridCol w="1366768">
                  <a:extLst>
                    <a:ext uri="{9D8B030D-6E8A-4147-A177-3AD203B41FA5}">
                      <a16:colId xmlns:a16="http://schemas.microsoft.com/office/drawing/2014/main" val="926391013"/>
                    </a:ext>
                  </a:extLst>
                </a:gridCol>
                <a:gridCol w="1366768">
                  <a:extLst>
                    <a:ext uri="{9D8B030D-6E8A-4147-A177-3AD203B41FA5}">
                      <a16:colId xmlns:a16="http://schemas.microsoft.com/office/drawing/2014/main" val="10415014"/>
                    </a:ext>
                  </a:extLst>
                </a:gridCol>
              </a:tblGrid>
              <a:tr h="202329">
                <a:tc>
                  <a:txBody>
                    <a:bodyPr/>
                    <a:lstStyle/>
                    <a:p>
                      <a:r>
                        <a:rPr lang="en-US" sz="1400" dirty="0"/>
                        <a:t>Link</a:t>
                      </a:r>
                    </a:p>
                  </a:txBody>
                  <a:tcPr marL="69523" marR="69523" marT="34762" marB="34762">
                    <a:solidFill>
                      <a:schemeClr val="accent3">
                        <a:lumMod val="50000"/>
                      </a:schemeClr>
                    </a:solidFill>
                  </a:tcPr>
                </a:tc>
                <a:tc>
                  <a:txBody>
                    <a:bodyPr/>
                    <a:lstStyle/>
                    <a:p>
                      <a:r>
                        <a:rPr lang="en-US" sz="1400"/>
                        <a:t>Quest. SAID</a:t>
                      </a:r>
                    </a:p>
                  </a:txBody>
                  <a:tcPr marL="69523" marR="69523" marT="34762" marB="34762">
                    <a:solidFill>
                      <a:schemeClr val="accent3">
                        <a:lumMod val="50000"/>
                      </a:schemeClr>
                    </a:solidFill>
                  </a:tcPr>
                </a:tc>
                <a:tc>
                  <a:txBody>
                    <a:bodyPr/>
                    <a:lstStyle/>
                    <a:p>
                      <a:r>
                        <a:rPr lang="en-US" sz="1400"/>
                        <a:t>Owner ID</a:t>
                      </a:r>
                    </a:p>
                  </a:txBody>
                  <a:tcPr marL="69523" marR="69523" marT="34762" marB="34762">
                    <a:solidFill>
                      <a:schemeClr val="accent3">
                        <a:lumMod val="50000"/>
                      </a:schemeClr>
                    </a:solidFill>
                  </a:tcPr>
                </a:tc>
                <a:tc>
                  <a:txBody>
                    <a:bodyPr/>
                    <a:lstStyle/>
                    <a:p>
                      <a:r>
                        <a:rPr lang="en-US" sz="1400" dirty="0" err="1"/>
                        <a:t>expiry_date</a:t>
                      </a:r>
                      <a:endParaRPr lang="en-US" sz="1400" dirty="0"/>
                    </a:p>
                  </a:txBody>
                  <a:tcPr marL="69523" marR="69523" marT="34762" marB="34762">
                    <a:solidFill>
                      <a:schemeClr val="accent3">
                        <a:lumMod val="50000"/>
                      </a:schemeClr>
                    </a:solidFill>
                  </a:tcPr>
                </a:tc>
                <a:tc>
                  <a:txBody>
                    <a:bodyPr/>
                    <a:lstStyle/>
                    <a:p>
                      <a:r>
                        <a:rPr lang="en-US" sz="1400" dirty="0" err="1"/>
                        <a:t>Data_label</a:t>
                      </a:r>
                      <a:r>
                        <a:rPr lang="en-US" sz="1400" dirty="0"/>
                        <a:t>(array of tags)</a:t>
                      </a:r>
                    </a:p>
                  </a:txBody>
                  <a:tcPr marL="69523" marR="69523" marT="34762" marB="34762">
                    <a:solidFill>
                      <a:schemeClr val="accent3">
                        <a:lumMod val="50000"/>
                      </a:schemeClr>
                    </a:solidFill>
                  </a:tcPr>
                </a:tc>
                <a:tc>
                  <a:txBody>
                    <a:bodyPr/>
                    <a:lstStyle/>
                    <a:p>
                      <a:r>
                        <a:rPr lang="en-US" sz="1400" dirty="0"/>
                        <a:t>status</a:t>
                      </a:r>
                    </a:p>
                  </a:txBody>
                  <a:tcPr marL="69523" marR="69523" marT="34762" marB="34762">
                    <a:solidFill>
                      <a:schemeClr val="accent3">
                        <a:lumMod val="50000"/>
                      </a:schemeClr>
                    </a:solidFill>
                  </a:tcPr>
                </a:tc>
                <a:extLst>
                  <a:ext uri="{0D108BD9-81ED-4DB2-BD59-A6C34878D82A}">
                    <a16:rowId xmlns:a16="http://schemas.microsoft.com/office/drawing/2014/main" val="3512813595"/>
                  </a:ext>
                </a:extLst>
              </a:tr>
              <a:tr h="202329">
                <a:tc>
                  <a:txBody>
                    <a:bodyPr/>
                    <a:lstStyle/>
                    <a:p>
                      <a:r>
                        <a:rPr lang="en-US" sz="1400"/>
                        <a:t>https://eg.com/f542gh52s</a:t>
                      </a:r>
                    </a:p>
                  </a:txBody>
                  <a:tcPr marL="69523" marR="69523" marT="34762" marB="34762"/>
                </a:tc>
                <a:tc>
                  <a:txBody>
                    <a:bodyPr/>
                    <a:lstStyle/>
                    <a:p>
                      <a:r>
                        <a:rPr lang="en-US" sz="1400" err="1"/>
                        <a:t>Elkjnb;kjkndfg</a:t>
                      </a:r>
                      <a:endParaRPr lang="en-US" sz="1400"/>
                    </a:p>
                  </a:txBody>
                  <a:tcPr marL="69523" marR="69523" marT="34762" marB="34762"/>
                </a:tc>
                <a:tc>
                  <a:txBody>
                    <a:bodyPr/>
                    <a:lstStyle/>
                    <a:p>
                      <a:r>
                        <a:rPr lang="en-US" sz="1400"/>
                        <a:t>0001</a:t>
                      </a:r>
                    </a:p>
                  </a:txBody>
                  <a:tcPr marL="69523" marR="69523" marT="34762" marB="34762"/>
                </a:tc>
                <a:tc>
                  <a:txBody>
                    <a:bodyPr/>
                    <a:lstStyle/>
                    <a:p>
                      <a:endParaRPr lang="en-US" sz="1400"/>
                    </a:p>
                  </a:txBody>
                  <a:tcPr marL="69523" marR="69523" marT="34762" marB="34762"/>
                </a:tc>
                <a:tc>
                  <a:txBody>
                    <a:bodyPr/>
                    <a:lstStyle/>
                    <a:p>
                      <a:r>
                        <a:rPr lang="en-US" sz="1400"/>
                        <a:t>Cow data</a:t>
                      </a:r>
                    </a:p>
                  </a:txBody>
                  <a:tcPr marL="69523" marR="69523" marT="34762" marB="34762"/>
                </a:tc>
                <a:tc>
                  <a:txBody>
                    <a:bodyPr/>
                    <a:lstStyle/>
                    <a:p>
                      <a:r>
                        <a:rPr lang="en-US" sz="1400" dirty="0"/>
                        <a:t>active</a:t>
                      </a:r>
                    </a:p>
                  </a:txBody>
                  <a:tcPr marL="69523" marR="69523" marT="34762" marB="34762"/>
                </a:tc>
                <a:extLst>
                  <a:ext uri="{0D108BD9-81ED-4DB2-BD59-A6C34878D82A}">
                    <a16:rowId xmlns:a16="http://schemas.microsoft.com/office/drawing/2014/main" val="705789033"/>
                  </a:ext>
                </a:extLst>
              </a:tr>
              <a:tr h="3549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https://eg.com/f5sdfwer52s</a:t>
                      </a:r>
                    </a:p>
                    <a:p>
                      <a:endParaRPr lang="en-US" sz="1400"/>
                    </a:p>
                  </a:txBody>
                  <a:tcPr marL="69523" marR="69523" marT="34762" marB="3476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err="1"/>
                        <a:t>Elkjnb;kjkndfg</a:t>
                      </a:r>
                      <a:endParaRPr lang="en-US" sz="14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a:p>
                  </a:txBody>
                  <a:tcPr marL="69523" marR="69523" marT="34762" marB="34762"/>
                </a:tc>
                <a:tc>
                  <a:txBody>
                    <a:bodyPr/>
                    <a:lstStyle/>
                    <a:p>
                      <a:r>
                        <a:rPr lang="en-US" sz="1400"/>
                        <a:t>0001</a:t>
                      </a:r>
                    </a:p>
                  </a:txBody>
                  <a:tcPr marL="69523" marR="69523" marT="34762" marB="34762"/>
                </a:tc>
                <a:tc>
                  <a:txBody>
                    <a:bodyPr/>
                    <a:lstStyle/>
                    <a:p>
                      <a:endParaRPr lang="en-US" sz="1400"/>
                    </a:p>
                  </a:txBody>
                  <a:tcPr marL="69523" marR="69523" marT="34762" marB="34762"/>
                </a:tc>
                <a:tc>
                  <a:txBody>
                    <a:bodyPr/>
                    <a:lstStyle/>
                    <a:p>
                      <a:r>
                        <a:rPr lang="en-US" sz="1400"/>
                        <a:t>NSERC grant 345245</a:t>
                      </a:r>
                    </a:p>
                  </a:txBody>
                  <a:tcPr marL="69523" marR="69523" marT="34762" marB="34762"/>
                </a:tc>
                <a:tc>
                  <a:txBody>
                    <a:bodyPr/>
                    <a:lstStyle/>
                    <a:p>
                      <a:r>
                        <a:rPr lang="en-US" sz="1400" dirty="0"/>
                        <a:t>inactive</a:t>
                      </a:r>
                    </a:p>
                  </a:txBody>
                  <a:tcPr marL="69523" marR="69523" marT="34762" marB="34762"/>
                </a:tc>
                <a:extLst>
                  <a:ext uri="{0D108BD9-81ED-4DB2-BD59-A6C34878D82A}">
                    <a16:rowId xmlns:a16="http://schemas.microsoft.com/office/drawing/2014/main" val="2436134980"/>
                  </a:ext>
                </a:extLst>
              </a:tr>
              <a:tr h="354932">
                <a:tc>
                  <a:txBody>
                    <a:bodyPr/>
                    <a:lstStyle/>
                    <a:p>
                      <a:r>
                        <a:rPr lang="en-US" sz="1400"/>
                        <a:t>https://eg.com/3r5g6342g</a:t>
                      </a:r>
                    </a:p>
                  </a:txBody>
                  <a:tcPr marL="69523" marR="69523" marT="34762" marB="3476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err="1"/>
                        <a:t>Emvmvmfjfms</a:t>
                      </a:r>
                      <a:endParaRPr lang="en-US" sz="1400"/>
                    </a:p>
                  </a:txBody>
                  <a:tcPr marL="69523" marR="69523" marT="34762" marB="34762"/>
                </a:tc>
                <a:tc>
                  <a:txBody>
                    <a:bodyPr/>
                    <a:lstStyle/>
                    <a:p>
                      <a:r>
                        <a:rPr lang="en-US" sz="1400"/>
                        <a:t>0002</a:t>
                      </a:r>
                    </a:p>
                  </a:txBody>
                  <a:tcPr marL="69523" marR="69523" marT="34762" marB="34762"/>
                </a:tc>
                <a:tc>
                  <a:txBody>
                    <a:bodyPr/>
                    <a:lstStyle/>
                    <a:p>
                      <a:endParaRPr lang="en-US" sz="1400"/>
                    </a:p>
                  </a:txBody>
                  <a:tcPr marL="69523" marR="69523" marT="34762" marB="34762"/>
                </a:tc>
                <a:tc>
                  <a:txBody>
                    <a:bodyPr/>
                    <a:lstStyle/>
                    <a:p>
                      <a:r>
                        <a:rPr lang="en-US" sz="1400"/>
                        <a:t>DOI://10.2158.06</a:t>
                      </a:r>
                    </a:p>
                  </a:txBody>
                  <a:tcPr marL="69523" marR="69523" marT="34762" marB="34762"/>
                </a:tc>
                <a:tc>
                  <a:txBody>
                    <a:bodyPr/>
                    <a:lstStyle/>
                    <a:p>
                      <a:endParaRPr lang="en-US" sz="1400"/>
                    </a:p>
                  </a:txBody>
                  <a:tcPr marL="69523" marR="69523" marT="34762" marB="34762"/>
                </a:tc>
                <a:extLst>
                  <a:ext uri="{0D108BD9-81ED-4DB2-BD59-A6C34878D82A}">
                    <a16:rowId xmlns:a16="http://schemas.microsoft.com/office/drawing/2014/main" val="2883521782"/>
                  </a:ext>
                </a:extLst>
              </a:tr>
              <a:tr h="354932">
                <a:tc>
                  <a:txBody>
                    <a:bodyPr/>
                    <a:lstStyle/>
                    <a:p>
                      <a:r>
                        <a:rPr lang="en-US" sz="1400"/>
                        <a:t>https://eg.com/23terarg64</a:t>
                      </a:r>
                    </a:p>
                  </a:txBody>
                  <a:tcPr marL="69523" marR="69523" marT="34762" marB="3476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err="1"/>
                        <a:t>Elkjnb;kjkndfg</a:t>
                      </a:r>
                      <a:endParaRPr lang="en-US" sz="1400"/>
                    </a:p>
                  </a:txBody>
                  <a:tcPr marL="69523" marR="69523" marT="34762" marB="34762"/>
                </a:tc>
                <a:tc>
                  <a:txBody>
                    <a:bodyPr/>
                    <a:lstStyle/>
                    <a:p>
                      <a:r>
                        <a:rPr lang="en-US" sz="1400"/>
                        <a:t>steward@uog.ca</a:t>
                      </a:r>
                    </a:p>
                  </a:txBody>
                  <a:tcPr marL="69523" marR="69523" marT="34762" marB="3476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2022/05/16</a:t>
                      </a:r>
                    </a:p>
                    <a:p>
                      <a:endParaRPr lang="en-US" sz="1400"/>
                    </a:p>
                  </a:txBody>
                  <a:tcPr marL="69523" marR="69523" marT="34762" marB="34762"/>
                </a:tc>
                <a:tc>
                  <a:txBody>
                    <a:bodyPr/>
                    <a:lstStyle/>
                    <a:p>
                      <a:endParaRPr lang="en-US" sz="1400" dirty="0"/>
                    </a:p>
                  </a:txBody>
                  <a:tcPr marL="69523" marR="69523" marT="34762" marB="34762"/>
                </a:tc>
                <a:tc>
                  <a:txBody>
                    <a:bodyPr/>
                    <a:lstStyle/>
                    <a:p>
                      <a:endParaRPr lang="en-US" sz="1400" dirty="0"/>
                    </a:p>
                  </a:txBody>
                  <a:tcPr marL="69523" marR="69523" marT="34762" marB="34762"/>
                </a:tc>
                <a:extLst>
                  <a:ext uri="{0D108BD9-81ED-4DB2-BD59-A6C34878D82A}">
                    <a16:rowId xmlns:a16="http://schemas.microsoft.com/office/drawing/2014/main" val="2866131765"/>
                  </a:ext>
                </a:extLst>
              </a:tr>
              <a:tr h="202329">
                <a:tc>
                  <a:txBody>
                    <a:bodyPr/>
                    <a:lstStyle/>
                    <a:p>
                      <a:r>
                        <a:rPr lang="en-US" sz="1400"/>
                        <a:t>https://eg.com/glt9834ng</a:t>
                      </a:r>
                    </a:p>
                  </a:txBody>
                  <a:tcPr marL="69523" marR="69523" marT="34762" marB="3476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err="1"/>
                        <a:t>Elkjnb;kjkndfg</a:t>
                      </a:r>
                      <a:endParaRPr lang="en-US" sz="1400"/>
                    </a:p>
                  </a:txBody>
                  <a:tcPr marL="69523" marR="69523" marT="34762" marB="34762"/>
                </a:tc>
                <a:tc>
                  <a:txBody>
                    <a:bodyPr/>
                    <a:lstStyle/>
                    <a:p>
                      <a:r>
                        <a:rPr lang="en-US" sz="1400"/>
                        <a:t>PI@laval.ca</a:t>
                      </a:r>
                    </a:p>
                  </a:txBody>
                  <a:tcPr marL="69523" marR="69523" marT="34762" marB="34762"/>
                </a:tc>
                <a:tc>
                  <a:txBody>
                    <a:bodyPr/>
                    <a:lstStyle/>
                    <a:p>
                      <a:endParaRPr lang="en-US" sz="1400"/>
                    </a:p>
                  </a:txBody>
                  <a:tcPr marL="69523" marR="69523" marT="34762" marB="34762"/>
                </a:tc>
                <a:tc>
                  <a:txBody>
                    <a:bodyPr/>
                    <a:lstStyle/>
                    <a:p>
                      <a:endParaRPr lang="en-US" sz="1400" dirty="0"/>
                    </a:p>
                  </a:txBody>
                  <a:tcPr marL="69523" marR="69523" marT="34762" marB="34762"/>
                </a:tc>
                <a:tc>
                  <a:txBody>
                    <a:bodyPr/>
                    <a:lstStyle/>
                    <a:p>
                      <a:endParaRPr lang="en-US" sz="1400" dirty="0"/>
                    </a:p>
                  </a:txBody>
                  <a:tcPr marL="69523" marR="69523" marT="34762" marB="34762"/>
                </a:tc>
                <a:extLst>
                  <a:ext uri="{0D108BD9-81ED-4DB2-BD59-A6C34878D82A}">
                    <a16:rowId xmlns:a16="http://schemas.microsoft.com/office/drawing/2014/main" val="2873076932"/>
                  </a:ext>
                </a:extLst>
              </a:tr>
              <a:tr h="202329">
                <a:tc>
                  <a:txBody>
                    <a:bodyPr/>
                    <a:lstStyle/>
                    <a:p>
                      <a:r>
                        <a:rPr lang="en-US" sz="1400"/>
                        <a:t>https://eg.com/5df5rtg51</a:t>
                      </a:r>
                    </a:p>
                  </a:txBody>
                  <a:tcPr marL="69523" marR="69523" marT="34762" marB="34762"/>
                </a:tc>
                <a:tc>
                  <a:txBody>
                    <a:bodyPr/>
                    <a:lstStyle/>
                    <a:p>
                      <a:r>
                        <a:rPr lang="en-US" sz="1400"/>
                        <a:t>E0887lkdfgsdf</a:t>
                      </a:r>
                    </a:p>
                  </a:txBody>
                  <a:tcPr marL="69523" marR="69523" marT="34762" marB="34762"/>
                </a:tc>
                <a:tc>
                  <a:txBody>
                    <a:bodyPr/>
                    <a:lstStyle/>
                    <a:p>
                      <a:r>
                        <a:rPr lang="en-US" sz="1400"/>
                        <a:t>PI@uog.ca</a:t>
                      </a:r>
                    </a:p>
                  </a:txBody>
                  <a:tcPr marL="69523" marR="69523" marT="34762" marB="34762"/>
                </a:tc>
                <a:tc>
                  <a:txBody>
                    <a:bodyPr/>
                    <a:lstStyle/>
                    <a:p>
                      <a:r>
                        <a:rPr lang="en-US" sz="1400"/>
                        <a:t>2023/02/06</a:t>
                      </a:r>
                    </a:p>
                  </a:txBody>
                  <a:tcPr marL="69523" marR="69523" marT="34762" marB="34762"/>
                </a:tc>
                <a:tc>
                  <a:txBody>
                    <a:bodyPr/>
                    <a:lstStyle/>
                    <a:p>
                      <a:endParaRPr lang="en-US" sz="1400" dirty="0"/>
                    </a:p>
                  </a:txBody>
                  <a:tcPr marL="69523" marR="69523" marT="34762" marB="34762"/>
                </a:tc>
                <a:tc>
                  <a:txBody>
                    <a:bodyPr/>
                    <a:lstStyle/>
                    <a:p>
                      <a:endParaRPr lang="en-US" sz="1400" dirty="0"/>
                    </a:p>
                  </a:txBody>
                  <a:tcPr marL="69523" marR="69523" marT="34762" marB="34762"/>
                </a:tc>
                <a:extLst>
                  <a:ext uri="{0D108BD9-81ED-4DB2-BD59-A6C34878D82A}">
                    <a16:rowId xmlns:a16="http://schemas.microsoft.com/office/drawing/2014/main" val="2145879813"/>
                  </a:ext>
                </a:extLst>
              </a:tr>
            </a:tbl>
          </a:graphicData>
        </a:graphic>
      </p:graphicFrame>
      <p:sp>
        <p:nvSpPr>
          <p:cNvPr id="25" name="TextBox 24">
            <a:extLst>
              <a:ext uri="{FF2B5EF4-FFF2-40B4-BE49-F238E27FC236}">
                <a16:creationId xmlns:a16="http://schemas.microsoft.com/office/drawing/2014/main" id="{5D8D3B9B-B62F-EF2B-1A56-2D0DE63C36CD}"/>
              </a:ext>
            </a:extLst>
          </p:cNvPr>
          <p:cNvSpPr txBox="1"/>
          <p:nvPr/>
        </p:nvSpPr>
        <p:spPr>
          <a:xfrm>
            <a:off x="4373260" y="3720108"/>
            <a:ext cx="201715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Example Link Table:</a:t>
            </a:r>
          </a:p>
        </p:txBody>
      </p:sp>
      <p:grpSp>
        <p:nvGrpSpPr>
          <p:cNvPr id="8" name="Group 7">
            <a:extLst>
              <a:ext uri="{FF2B5EF4-FFF2-40B4-BE49-F238E27FC236}">
                <a16:creationId xmlns:a16="http://schemas.microsoft.com/office/drawing/2014/main" id="{797FB7D5-E9BB-9428-83AC-BF1BEFDDAA4F}"/>
              </a:ext>
            </a:extLst>
          </p:cNvPr>
          <p:cNvGrpSpPr/>
          <p:nvPr/>
        </p:nvGrpSpPr>
        <p:grpSpPr>
          <a:xfrm>
            <a:off x="828757" y="964726"/>
            <a:ext cx="8976146" cy="4602061"/>
            <a:chOff x="828757" y="964726"/>
            <a:chExt cx="8976146" cy="4602061"/>
          </a:xfrm>
        </p:grpSpPr>
        <p:sp>
          <p:nvSpPr>
            <p:cNvPr id="13" name="Rectangle 12">
              <a:extLst>
                <a:ext uri="{FF2B5EF4-FFF2-40B4-BE49-F238E27FC236}">
                  <a16:creationId xmlns:a16="http://schemas.microsoft.com/office/drawing/2014/main" id="{711020EC-0EA0-54B9-A26C-A69CA8535A52}"/>
                </a:ext>
              </a:extLst>
            </p:cNvPr>
            <p:cNvSpPr/>
            <p:nvPr/>
          </p:nvSpPr>
          <p:spPr>
            <a:xfrm>
              <a:off x="5658416" y="1170983"/>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License library</a:t>
              </a:r>
            </a:p>
          </p:txBody>
        </p:sp>
        <p:sp>
          <p:nvSpPr>
            <p:cNvPr id="14" name="Rectangle 13">
              <a:extLst>
                <a:ext uri="{FF2B5EF4-FFF2-40B4-BE49-F238E27FC236}">
                  <a16:creationId xmlns:a16="http://schemas.microsoft.com/office/drawing/2014/main" id="{6FA92A9B-6CAA-6597-B4DD-C5BEF6EF2310}"/>
                </a:ext>
              </a:extLst>
            </p:cNvPr>
            <p:cNvSpPr/>
            <p:nvPr/>
          </p:nvSpPr>
          <p:spPr>
            <a:xfrm>
              <a:off x="7846337" y="1170982"/>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library</a:t>
              </a:r>
            </a:p>
          </p:txBody>
        </p:sp>
        <p:cxnSp>
          <p:nvCxnSpPr>
            <p:cNvPr id="15" name="Straight Arrow Connector 14">
              <a:extLst>
                <a:ext uri="{FF2B5EF4-FFF2-40B4-BE49-F238E27FC236}">
                  <a16:creationId xmlns:a16="http://schemas.microsoft.com/office/drawing/2014/main" id="{3DDA2F1F-D4CD-F4AE-7B15-AA6B64705A1E}"/>
                </a:ext>
              </a:extLst>
            </p:cNvPr>
            <p:cNvCxnSpPr>
              <a:cxnSpLocks/>
              <a:endCxn id="16" idx="1"/>
            </p:cNvCxnSpPr>
            <p:nvPr/>
          </p:nvCxnSpPr>
          <p:spPr>
            <a:xfrm flipV="1">
              <a:off x="3775295" y="2196863"/>
              <a:ext cx="1492313" cy="401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C4E3B98B-A7AC-09AE-C8A1-243750E931AC}"/>
                </a:ext>
              </a:extLst>
            </p:cNvPr>
            <p:cNvSpPr/>
            <p:nvPr/>
          </p:nvSpPr>
          <p:spPr>
            <a:xfrm>
              <a:off x="5267608" y="964726"/>
              <a:ext cx="4537295" cy="246427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E47AD68F-4646-354D-06EF-9F414F2D71A9}"/>
                </a:ext>
              </a:extLst>
            </p:cNvPr>
            <p:cNvSpPr txBox="1"/>
            <p:nvPr/>
          </p:nvSpPr>
          <p:spPr>
            <a:xfrm>
              <a:off x="8902449" y="3059667"/>
              <a:ext cx="8813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DRT-DS</a:t>
              </a:r>
            </a:p>
          </p:txBody>
        </p:sp>
        <p:sp>
          <p:nvSpPr>
            <p:cNvPr id="19" name="Rectangle 18">
              <a:extLst>
                <a:ext uri="{FF2B5EF4-FFF2-40B4-BE49-F238E27FC236}">
                  <a16:creationId xmlns:a16="http://schemas.microsoft.com/office/drawing/2014/main" id="{275C79BE-86C9-41AF-F317-17F9E08D2485}"/>
                </a:ext>
              </a:extLst>
            </p:cNvPr>
            <p:cNvSpPr/>
            <p:nvPr/>
          </p:nvSpPr>
          <p:spPr>
            <a:xfrm>
              <a:off x="828757" y="1905754"/>
              <a:ext cx="3127607" cy="366103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D6D500BF-12D7-7D81-B851-AF0DD7B6403F}"/>
                </a:ext>
              </a:extLst>
            </p:cNvPr>
            <p:cNvSpPr/>
            <p:nvPr/>
          </p:nvSpPr>
          <p:spPr>
            <a:xfrm>
              <a:off x="1113576" y="1073450"/>
              <a:ext cx="2584218" cy="5847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authoring tool</a:t>
              </a:r>
            </a:p>
          </p:txBody>
        </p:sp>
        <p:cxnSp>
          <p:nvCxnSpPr>
            <p:cNvPr id="21" name="Straight Arrow Connector 20">
              <a:extLst>
                <a:ext uri="{FF2B5EF4-FFF2-40B4-BE49-F238E27FC236}">
                  <a16:creationId xmlns:a16="http://schemas.microsoft.com/office/drawing/2014/main" id="{1D60ADD9-33FC-317A-4AE7-9327DD8F2F90}"/>
                </a:ext>
              </a:extLst>
            </p:cNvPr>
            <p:cNvCxnSpPr/>
            <p:nvPr/>
          </p:nvCxnSpPr>
          <p:spPr>
            <a:xfrm>
              <a:off x="7143184" y="1487855"/>
              <a:ext cx="878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B1902C1-E599-DB05-03D8-8DF78EED51CA}"/>
                </a:ext>
              </a:extLst>
            </p:cNvPr>
            <p:cNvCxnSpPr>
              <a:cxnSpLocks/>
            </p:cNvCxnSpPr>
            <p:nvPr/>
          </p:nvCxnSpPr>
          <p:spPr>
            <a:xfrm flipV="1">
              <a:off x="7624527" y="2221185"/>
              <a:ext cx="324416" cy="377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B4094F60-901B-D5E6-FBD5-90FF697108B3}"/>
                </a:ext>
              </a:extLst>
            </p:cNvPr>
            <p:cNvSpPr/>
            <p:nvPr/>
          </p:nvSpPr>
          <p:spPr>
            <a:xfrm>
              <a:off x="5658416" y="2598449"/>
              <a:ext cx="2290527" cy="688785"/>
            </a:xfrm>
            <a:prstGeom prst="rect">
              <a:avLst/>
            </a:prstGeom>
            <a:solidFill>
              <a:schemeClr val="accent3">
                <a:lumMod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Link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ID, owner email, active/inactive</a:t>
              </a: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441A526B-B789-D103-8019-FD110832657A}"/>
                </a:ext>
              </a:extLst>
            </p:cNvPr>
            <p:cNvSpPr/>
            <p:nvPr/>
          </p:nvSpPr>
          <p:spPr>
            <a:xfrm>
              <a:off x="1113576" y="2091350"/>
              <a:ext cx="2661719" cy="10139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DRT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(eg.com)</a:t>
              </a:r>
            </a:p>
          </p:txBody>
        </p:sp>
      </p:grpSp>
      <p:graphicFrame>
        <p:nvGraphicFramePr>
          <p:cNvPr id="2" name="Table 1">
            <a:extLst>
              <a:ext uri="{FF2B5EF4-FFF2-40B4-BE49-F238E27FC236}">
                <a16:creationId xmlns:a16="http://schemas.microsoft.com/office/drawing/2014/main" id="{F7AB8E2F-17B0-60C0-5ACF-42CA832F5962}"/>
              </a:ext>
            </a:extLst>
          </p:cNvPr>
          <p:cNvGraphicFramePr>
            <a:graphicFrameLocks noGrp="1"/>
          </p:cNvGraphicFramePr>
          <p:nvPr/>
        </p:nvGraphicFramePr>
        <p:xfrm>
          <a:off x="8853718" y="116255"/>
          <a:ext cx="3127606" cy="1371600"/>
        </p:xfrm>
        <a:graphic>
          <a:graphicData uri="http://schemas.openxmlformats.org/drawingml/2006/table">
            <a:tbl>
              <a:tblPr firstRow="1" bandRow="1">
                <a:tableStyleId>{5C22544A-7EE6-4342-B048-85BDC9FD1C3A}</a:tableStyleId>
              </a:tblPr>
              <a:tblGrid>
                <a:gridCol w="1563803">
                  <a:extLst>
                    <a:ext uri="{9D8B030D-6E8A-4147-A177-3AD203B41FA5}">
                      <a16:colId xmlns:a16="http://schemas.microsoft.com/office/drawing/2014/main" val="4036275753"/>
                    </a:ext>
                  </a:extLst>
                </a:gridCol>
                <a:gridCol w="1563803">
                  <a:extLst>
                    <a:ext uri="{9D8B030D-6E8A-4147-A177-3AD203B41FA5}">
                      <a16:colId xmlns:a16="http://schemas.microsoft.com/office/drawing/2014/main" val="361559155"/>
                    </a:ext>
                  </a:extLst>
                </a:gridCol>
              </a:tblGrid>
              <a:tr h="461105">
                <a:tc>
                  <a:txBody>
                    <a:bodyPr/>
                    <a:lstStyle/>
                    <a:p>
                      <a:r>
                        <a:rPr lang="en-US"/>
                        <a:t>Owner ID</a:t>
                      </a:r>
                    </a:p>
                  </a:txBody>
                  <a:tcPr/>
                </a:tc>
                <a:tc>
                  <a:txBody>
                    <a:bodyPr/>
                    <a:lstStyle/>
                    <a:p>
                      <a:r>
                        <a:rPr lang="en-US"/>
                        <a:t>Associated email</a:t>
                      </a:r>
                    </a:p>
                  </a:txBody>
                  <a:tcPr/>
                </a:tc>
                <a:extLst>
                  <a:ext uri="{0D108BD9-81ED-4DB2-BD59-A6C34878D82A}">
                    <a16:rowId xmlns:a16="http://schemas.microsoft.com/office/drawing/2014/main" val="1862308063"/>
                  </a:ext>
                </a:extLst>
              </a:tr>
              <a:tr h="263489">
                <a:tc>
                  <a:txBody>
                    <a:bodyPr/>
                    <a:lstStyle/>
                    <a:p>
                      <a:r>
                        <a:rPr lang="en-US"/>
                        <a:t>0001</a:t>
                      </a:r>
                    </a:p>
                  </a:txBody>
                  <a:tcPr/>
                </a:tc>
                <a:tc>
                  <a:txBody>
                    <a:bodyPr/>
                    <a:lstStyle/>
                    <a:p>
                      <a:r>
                        <a:rPr lang="en-US">
                          <a:hlinkClick r:id="rId4"/>
                        </a:rPr>
                        <a:t>PI@uog.ca</a:t>
                      </a:r>
                      <a:endParaRPr lang="en-US"/>
                    </a:p>
                  </a:txBody>
                  <a:tcPr/>
                </a:tc>
                <a:extLst>
                  <a:ext uri="{0D108BD9-81ED-4DB2-BD59-A6C34878D82A}">
                    <a16:rowId xmlns:a16="http://schemas.microsoft.com/office/drawing/2014/main" val="2383022047"/>
                  </a:ext>
                </a:extLst>
              </a:tr>
              <a:tr h="263489">
                <a:tc>
                  <a:txBody>
                    <a:bodyPr/>
                    <a:lstStyle/>
                    <a:p>
                      <a:r>
                        <a:rPr lang="en-US"/>
                        <a:t>0002</a:t>
                      </a:r>
                    </a:p>
                  </a:txBody>
                  <a:tcPr/>
                </a:tc>
                <a:tc>
                  <a:txBody>
                    <a:bodyPr/>
                    <a:lstStyle/>
                    <a:p>
                      <a:r>
                        <a:rPr lang="en-US"/>
                        <a:t>owner@sfu.ca</a:t>
                      </a:r>
                    </a:p>
                  </a:txBody>
                  <a:tcPr/>
                </a:tc>
                <a:extLst>
                  <a:ext uri="{0D108BD9-81ED-4DB2-BD59-A6C34878D82A}">
                    <a16:rowId xmlns:a16="http://schemas.microsoft.com/office/drawing/2014/main" val="3180714927"/>
                  </a:ext>
                </a:extLst>
              </a:tr>
            </a:tbl>
          </a:graphicData>
        </a:graphic>
      </p:graphicFrame>
    </p:spTree>
    <p:extLst>
      <p:ext uri="{BB962C8B-B14F-4D97-AF65-F5344CB8AC3E}">
        <p14:creationId xmlns:p14="http://schemas.microsoft.com/office/powerpoint/2010/main" val="2243603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244291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Current State</a:t>
            </a:r>
          </a:p>
        </p:txBody>
      </p:sp>
      <p:sp>
        <p:nvSpPr>
          <p:cNvPr id="25" name="TextBox 24">
            <a:extLst>
              <a:ext uri="{FF2B5EF4-FFF2-40B4-BE49-F238E27FC236}">
                <a16:creationId xmlns:a16="http://schemas.microsoft.com/office/drawing/2014/main" id="{5D8D3B9B-B62F-EF2B-1A56-2D0DE63C36CD}"/>
              </a:ext>
            </a:extLst>
          </p:cNvPr>
          <p:cNvSpPr txBox="1"/>
          <p:nvPr/>
        </p:nvSpPr>
        <p:spPr>
          <a:xfrm>
            <a:off x="4373260" y="3720108"/>
            <a:ext cx="25998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Example Requestor Table:</a:t>
            </a:r>
          </a:p>
        </p:txBody>
      </p:sp>
      <p:grpSp>
        <p:nvGrpSpPr>
          <p:cNvPr id="8" name="Group 7">
            <a:extLst>
              <a:ext uri="{FF2B5EF4-FFF2-40B4-BE49-F238E27FC236}">
                <a16:creationId xmlns:a16="http://schemas.microsoft.com/office/drawing/2014/main" id="{797FB7D5-E9BB-9428-83AC-BF1BEFDDAA4F}"/>
              </a:ext>
            </a:extLst>
          </p:cNvPr>
          <p:cNvGrpSpPr/>
          <p:nvPr/>
        </p:nvGrpSpPr>
        <p:grpSpPr>
          <a:xfrm>
            <a:off x="828757" y="964726"/>
            <a:ext cx="8976146" cy="4602061"/>
            <a:chOff x="828757" y="964726"/>
            <a:chExt cx="8976146" cy="4602061"/>
          </a:xfrm>
        </p:grpSpPr>
        <p:sp>
          <p:nvSpPr>
            <p:cNvPr id="13" name="Rectangle 12">
              <a:extLst>
                <a:ext uri="{FF2B5EF4-FFF2-40B4-BE49-F238E27FC236}">
                  <a16:creationId xmlns:a16="http://schemas.microsoft.com/office/drawing/2014/main" id="{711020EC-0EA0-54B9-A26C-A69CA8535A52}"/>
                </a:ext>
              </a:extLst>
            </p:cNvPr>
            <p:cNvSpPr/>
            <p:nvPr/>
          </p:nvSpPr>
          <p:spPr>
            <a:xfrm>
              <a:off x="5658416" y="1170983"/>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License library</a:t>
              </a:r>
            </a:p>
          </p:txBody>
        </p:sp>
        <p:sp>
          <p:nvSpPr>
            <p:cNvPr id="14" name="Rectangle 13">
              <a:extLst>
                <a:ext uri="{FF2B5EF4-FFF2-40B4-BE49-F238E27FC236}">
                  <a16:creationId xmlns:a16="http://schemas.microsoft.com/office/drawing/2014/main" id="{6FA92A9B-6CAA-6597-B4DD-C5BEF6EF2310}"/>
                </a:ext>
              </a:extLst>
            </p:cNvPr>
            <p:cNvSpPr/>
            <p:nvPr/>
          </p:nvSpPr>
          <p:spPr>
            <a:xfrm>
              <a:off x="7846337" y="1170982"/>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library</a:t>
              </a:r>
            </a:p>
          </p:txBody>
        </p:sp>
        <p:cxnSp>
          <p:nvCxnSpPr>
            <p:cNvPr id="15" name="Straight Arrow Connector 14">
              <a:extLst>
                <a:ext uri="{FF2B5EF4-FFF2-40B4-BE49-F238E27FC236}">
                  <a16:creationId xmlns:a16="http://schemas.microsoft.com/office/drawing/2014/main" id="{3DDA2F1F-D4CD-F4AE-7B15-AA6B64705A1E}"/>
                </a:ext>
              </a:extLst>
            </p:cNvPr>
            <p:cNvCxnSpPr>
              <a:cxnSpLocks/>
              <a:endCxn id="16" idx="1"/>
            </p:cNvCxnSpPr>
            <p:nvPr/>
          </p:nvCxnSpPr>
          <p:spPr>
            <a:xfrm flipV="1">
              <a:off x="3775295" y="2196863"/>
              <a:ext cx="1492313" cy="401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C4E3B98B-A7AC-09AE-C8A1-243750E931AC}"/>
                </a:ext>
              </a:extLst>
            </p:cNvPr>
            <p:cNvSpPr/>
            <p:nvPr/>
          </p:nvSpPr>
          <p:spPr>
            <a:xfrm>
              <a:off x="5267608" y="964726"/>
              <a:ext cx="4537295" cy="246427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E47AD68F-4646-354D-06EF-9F414F2D71A9}"/>
                </a:ext>
              </a:extLst>
            </p:cNvPr>
            <p:cNvSpPr txBox="1"/>
            <p:nvPr/>
          </p:nvSpPr>
          <p:spPr>
            <a:xfrm>
              <a:off x="8902449" y="3059667"/>
              <a:ext cx="8813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DRT-DS</a:t>
              </a:r>
            </a:p>
          </p:txBody>
        </p:sp>
        <p:sp>
          <p:nvSpPr>
            <p:cNvPr id="19" name="Rectangle 18">
              <a:extLst>
                <a:ext uri="{FF2B5EF4-FFF2-40B4-BE49-F238E27FC236}">
                  <a16:creationId xmlns:a16="http://schemas.microsoft.com/office/drawing/2014/main" id="{275C79BE-86C9-41AF-F317-17F9E08D2485}"/>
                </a:ext>
              </a:extLst>
            </p:cNvPr>
            <p:cNvSpPr/>
            <p:nvPr/>
          </p:nvSpPr>
          <p:spPr>
            <a:xfrm>
              <a:off x="828757" y="1905754"/>
              <a:ext cx="3127607" cy="366103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D6D500BF-12D7-7D81-B851-AF0DD7B6403F}"/>
                </a:ext>
              </a:extLst>
            </p:cNvPr>
            <p:cNvSpPr/>
            <p:nvPr/>
          </p:nvSpPr>
          <p:spPr>
            <a:xfrm>
              <a:off x="1113576" y="1073450"/>
              <a:ext cx="2584218" cy="5847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authoring tool</a:t>
              </a:r>
            </a:p>
          </p:txBody>
        </p:sp>
        <p:cxnSp>
          <p:nvCxnSpPr>
            <p:cNvPr id="21" name="Straight Arrow Connector 20">
              <a:extLst>
                <a:ext uri="{FF2B5EF4-FFF2-40B4-BE49-F238E27FC236}">
                  <a16:creationId xmlns:a16="http://schemas.microsoft.com/office/drawing/2014/main" id="{1D60ADD9-33FC-317A-4AE7-9327DD8F2F90}"/>
                </a:ext>
              </a:extLst>
            </p:cNvPr>
            <p:cNvCxnSpPr/>
            <p:nvPr/>
          </p:nvCxnSpPr>
          <p:spPr>
            <a:xfrm>
              <a:off x="7143184" y="1487855"/>
              <a:ext cx="878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B1902C1-E599-DB05-03D8-8DF78EED51CA}"/>
                </a:ext>
              </a:extLst>
            </p:cNvPr>
            <p:cNvCxnSpPr>
              <a:cxnSpLocks/>
            </p:cNvCxnSpPr>
            <p:nvPr/>
          </p:nvCxnSpPr>
          <p:spPr>
            <a:xfrm flipV="1">
              <a:off x="7624527" y="2221185"/>
              <a:ext cx="324416" cy="377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B4094F60-901B-D5E6-FBD5-90FF697108B3}"/>
                </a:ext>
              </a:extLst>
            </p:cNvPr>
            <p:cNvSpPr/>
            <p:nvPr/>
          </p:nvSpPr>
          <p:spPr>
            <a:xfrm>
              <a:off x="5658416" y="2598449"/>
              <a:ext cx="2290527" cy="688785"/>
            </a:xfrm>
            <a:prstGeom prst="rect">
              <a:avLst/>
            </a:prstGeom>
            <a:solidFill>
              <a:schemeClr val="accent3">
                <a:lumMod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Link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ID, owner email, active/inactive</a:t>
              </a: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441A526B-B789-D103-8019-FD110832657A}"/>
                </a:ext>
              </a:extLst>
            </p:cNvPr>
            <p:cNvSpPr/>
            <p:nvPr/>
          </p:nvSpPr>
          <p:spPr>
            <a:xfrm>
              <a:off x="1113576" y="2091350"/>
              <a:ext cx="2661719" cy="10139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DRT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(eg.com)</a:t>
              </a:r>
            </a:p>
          </p:txBody>
        </p:sp>
      </p:grpSp>
      <p:sp>
        <p:nvSpPr>
          <p:cNvPr id="6" name="Rectangle 5">
            <a:extLst>
              <a:ext uri="{FF2B5EF4-FFF2-40B4-BE49-F238E27FC236}">
                <a16:creationId xmlns:a16="http://schemas.microsoft.com/office/drawing/2014/main" id="{907B0707-D488-6FFC-4555-F59201C29A43}"/>
              </a:ext>
            </a:extLst>
          </p:cNvPr>
          <p:cNvSpPr/>
          <p:nvPr/>
        </p:nvSpPr>
        <p:spPr>
          <a:xfrm>
            <a:off x="1113576" y="3287234"/>
            <a:ext cx="2661719" cy="58477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Requestor Table</a:t>
            </a:r>
          </a:p>
        </p:txBody>
      </p:sp>
      <p:graphicFrame>
        <p:nvGraphicFramePr>
          <p:cNvPr id="9" name="Table 8">
            <a:extLst>
              <a:ext uri="{FF2B5EF4-FFF2-40B4-BE49-F238E27FC236}">
                <a16:creationId xmlns:a16="http://schemas.microsoft.com/office/drawing/2014/main" id="{0C50447C-31B5-2B83-219B-6CDDE2D013E3}"/>
              </a:ext>
            </a:extLst>
          </p:cNvPr>
          <p:cNvGraphicFramePr>
            <a:graphicFrameLocks noGrp="1"/>
          </p:cNvGraphicFramePr>
          <p:nvPr>
            <p:extLst>
              <p:ext uri="{D42A27DB-BD31-4B8C-83A1-F6EECF244321}">
                <p14:modId xmlns:p14="http://schemas.microsoft.com/office/powerpoint/2010/main" val="1487531755"/>
              </p:ext>
            </p:extLst>
          </p:nvPr>
        </p:nvGraphicFramePr>
        <p:xfrm>
          <a:off x="4373260" y="4137025"/>
          <a:ext cx="7464780" cy="1280160"/>
        </p:xfrm>
        <a:graphic>
          <a:graphicData uri="http://schemas.openxmlformats.org/drawingml/2006/table">
            <a:tbl>
              <a:tblPr firstRow="1" bandRow="1">
                <a:solidFill>
                  <a:schemeClr val="accent1">
                    <a:lumMod val="20000"/>
                    <a:lumOff val="80000"/>
                  </a:schemeClr>
                </a:solidFill>
                <a:tableStyleId>{5940675A-B579-460E-94D1-54222C63F5DA}</a:tableStyleId>
              </a:tblPr>
              <a:tblGrid>
                <a:gridCol w="1152469">
                  <a:extLst>
                    <a:ext uri="{9D8B030D-6E8A-4147-A177-3AD203B41FA5}">
                      <a16:colId xmlns:a16="http://schemas.microsoft.com/office/drawing/2014/main" val="457639968"/>
                    </a:ext>
                  </a:extLst>
                </a:gridCol>
                <a:gridCol w="1833443">
                  <a:extLst>
                    <a:ext uri="{9D8B030D-6E8A-4147-A177-3AD203B41FA5}">
                      <a16:colId xmlns:a16="http://schemas.microsoft.com/office/drawing/2014/main" val="1126364447"/>
                    </a:ext>
                  </a:extLst>
                </a:gridCol>
                <a:gridCol w="1492956">
                  <a:extLst>
                    <a:ext uri="{9D8B030D-6E8A-4147-A177-3AD203B41FA5}">
                      <a16:colId xmlns:a16="http://schemas.microsoft.com/office/drawing/2014/main" val="813564617"/>
                    </a:ext>
                  </a:extLst>
                </a:gridCol>
                <a:gridCol w="1697885">
                  <a:extLst>
                    <a:ext uri="{9D8B030D-6E8A-4147-A177-3AD203B41FA5}">
                      <a16:colId xmlns:a16="http://schemas.microsoft.com/office/drawing/2014/main" val="4236142858"/>
                    </a:ext>
                  </a:extLst>
                </a:gridCol>
                <a:gridCol w="1288027">
                  <a:extLst>
                    <a:ext uri="{9D8B030D-6E8A-4147-A177-3AD203B41FA5}">
                      <a16:colId xmlns:a16="http://schemas.microsoft.com/office/drawing/2014/main" val="3548969770"/>
                    </a:ext>
                  </a:extLst>
                </a:gridCol>
              </a:tblGrid>
              <a:tr h="516664">
                <a:tc>
                  <a:txBody>
                    <a:bodyPr/>
                    <a:lstStyle/>
                    <a:p>
                      <a:pPr algn="ctr"/>
                      <a:r>
                        <a:rPr lang="en-US" sz="1800" kern="1200" dirty="0" err="1">
                          <a:solidFill>
                            <a:srgbClr val="FFFFFF"/>
                          </a:solidFill>
                          <a:latin typeface="Calibri" panose="020F0502020204030204"/>
                          <a:ea typeface="+mn-ea"/>
                          <a:cs typeface="+mn-cs"/>
                        </a:rPr>
                        <a:t>Requestor_ID</a:t>
                      </a:r>
                      <a:endParaRPr lang="en-US" sz="1800" kern="1200" dirty="0">
                        <a:solidFill>
                          <a:srgbClr val="FFFFFF"/>
                        </a:solidFill>
                        <a:latin typeface="Calibri" panose="020F0502020204030204"/>
                        <a:ea typeface="+mn-ea"/>
                        <a:cs typeface="+mn-cs"/>
                      </a:endParaRPr>
                    </a:p>
                  </a:txBody>
                  <a:tcPr>
                    <a:solidFill>
                      <a:srgbClr val="7030A0"/>
                    </a:solidFill>
                  </a:tcPr>
                </a:tc>
                <a:tc>
                  <a:txBody>
                    <a:bodyPr/>
                    <a:lstStyle/>
                    <a:p>
                      <a:pPr algn="ctr"/>
                      <a:r>
                        <a:rPr lang="en-US" sz="1800" kern="1200" err="1">
                          <a:solidFill>
                            <a:srgbClr val="FFFFFF"/>
                          </a:solidFill>
                          <a:latin typeface="Calibri" panose="020F0502020204030204"/>
                          <a:ea typeface="+mn-ea"/>
                          <a:cs typeface="+mn-cs"/>
                        </a:rPr>
                        <a:t>Requestor_email</a:t>
                      </a:r>
                      <a:endParaRPr lang="en-US" sz="1800" kern="1200">
                        <a:solidFill>
                          <a:srgbClr val="FFFFFF"/>
                        </a:solidFill>
                        <a:latin typeface="Calibri" panose="020F0502020204030204"/>
                        <a:ea typeface="+mn-ea"/>
                        <a:cs typeface="+mn-cs"/>
                      </a:endParaRPr>
                    </a:p>
                  </a:txBody>
                  <a:tcPr>
                    <a:solidFill>
                      <a:srgbClr val="7030A0"/>
                    </a:solidFill>
                  </a:tcPr>
                </a:tc>
                <a:tc>
                  <a:txBody>
                    <a:bodyPr/>
                    <a:lstStyle/>
                    <a:p>
                      <a:pPr algn="ctr"/>
                      <a:r>
                        <a:rPr lang="en-US" sz="1800" kern="1200">
                          <a:solidFill>
                            <a:srgbClr val="FFFFFF"/>
                          </a:solidFill>
                          <a:latin typeface="Calibri" panose="020F0502020204030204"/>
                          <a:ea typeface="+mn-ea"/>
                          <a:cs typeface="+mn-cs"/>
                        </a:rPr>
                        <a:t>OTP</a:t>
                      </a:r>
                    </a:p>
                  </a:txBody>
                  <a:tcPr>
                    <a:solidFill>
                      <a:srgbClr val="7030A0"/>
                    </a:solidFill>
                  </a:tcPr>
                </a:tc>
                <a:tc>
                  <a:txBody>
                    <a:bodyPr/>
                    <a:lstStyle/>
                    <a:p>
                      <a:pPr algn="ctr"/>
                      <a:r>
                        <a:rPr lang="en-US" sz="1800" kern="1200" err="1">
                          <a:solidFill>
                            <a:srgbClr val="FFFFFF"/>
                          </a:solidFill>
                          <a:latin typeface="Calibri" panose="020F0502020204030204"/>
                          <a:ea typeface="+mn-ea"/>
                          <a:cs typeface="+mn-cs"/>
                        </a:rPr>
                        <a:t>OTP_expiry</a:t>
                      </a:r>
                      <a:endParaRPr lang="en-US" sz="1800" kern="1200">
                        <a:solidFill>
                          <a:srgbClr val="FFFFFF"/>
                        </a:solidFill>
                        <a:latin typeface="Calibri" panose="020F0502020204030204"/>
                        <a:ea typeface="+mn-ea"/>
                        <a:cs typeface="+mn-cs"/>
                      </a:endParaRPr>
                    </a:p>
                  </a:txBody>
                  <a:tcPr>
                    <a:solidFill>
                      <a:srgbClr val="7030A0"/>
                    </a:solidFill>
                  </a:tcPr>
                </a:tc>
                <a:tc>
                  <a:txBody>
                    <a:bodyPr/>
                    <a:lstStyle/>
                    <a:p>
                      <a:pPr algn="ctr"/>
                      <a:r>
                        <a:rPr lang="en-US" sz="1800" kern="1200" err="1">
                          <a:solidFill>
                            <a:srgbClr val="FFFFFF"/>
                          </a:solidFill>
                          <a:latin typeface="Calibri" panose="020F0502020204030204"/>
                          <a:ea typeface="+mn-ea"/>
                          <a:cs typeface="+mn-cs"/>
                        </a:rPr>
                        <a:t>Is_verified</a:t>
                      </a:r>
                      <a:endParaRPr lang="en-US" sz="1800" kern="1200">
                        <a:solidFill>
                          <a:srgbClr val="FFFFFF"/>
                        </a:solidFill>
                        <a:latin typeface="Calibri" panose="020F0502020204030204"/>
                        <a:ea typeface="+mn-ea"/>
                        <a:cs typeface="+mn-cs"/>
                      </a:endParaRPr>
                    </a:p>
                  </a:txBody>
                  <a:tcPr>
                    <a:solidFill>
                      <a:srgbClr val="7030A0"/>
                    </a:solidFill>
                  </a:tcPr>
                </a:tc>
                <a:extLst>
                  <a:ext uri="{0D108BD9-81ED-4DB2-BD59-A6C34878D82A}">
                    <a16:rowId xmlns:a16="http://schemas.microsoft.com/office/drawing/2014/main" val="746892017"/>
                  </a:ext>
                </a:extLst>
              </a:tr>
              <a:tr h="516664">
                <a:tc>
                  <a:txBody>
                    <a:bodyPr/>
                    <a:lstStyle/>
                    <a:p>
                      <a:r>
                        <a:rPr lang="en-US"/>
                        <a:t>1234</a:t>
                      </a:r>
                    </a:p>
                  </a:txBody>
                  <a:tcPr/>
                </a:tc>
                <a:tc>
                  <a:txBody>
                    <a:bodyPr/>
                    <a:lstStyle/>
                    <a:p>
                      <a:r>
                        <a:rPr lang="en-US"/>
                        <a:t>R.1@uoguelph.ca</a:t>
                      </a:r>
                    </a:p>
                  </a:txBody>
                  <a:tcPr/>
                </a:tc>
                <a:tc>
                  <a:txBody>
                    <a:bodyPr/>
                    <a:lstStyle/>
                    <a:p>
                      <a:r>
                        <a:rPr lang="en-US" err="1"/>
                        <a:t>otp_value</a:t>
                      </a:r>
                      <a:endParaRPr lang="en-US"/>
                    </a:p>
                  </a:txBody>
                  <a:tcPr/>
                </a:tc>
                <a:tc>
                  <a:txBody>
                    <a:bodyPr/>
                    <a:lstStyle/>
                    <a:p>
                      <a:r>
                        <a:rPr lang="en-US"/>
                        <a:t>2024-09-10T12:10:00Z</a:t>
                      </a:r>
                    </a:p>
                  </a:txBody>
                  <a:tcPr/>
                </a:tc>
                <a:tc>
                  <a:txBody>
                    <a:bodyPr/>
                    <a:lstStyle/>
                    <a:p>
                      <a:r>
                        <a:rPr lang="en-US" dirty="0"/>
                        <a:t>True/False</a:t>
                      </a:r>
                    </a:p>
                  </a:txBody>
                  <a:tcPr/>
                </a:tc>
                <a:extLst>
                  <a:ext uri="{0D108BD9-81ED-4DB2-BD59-A6C34878D82A}">
                    <a16:rowId xmlns:a16="http://schemas.microsoft.com/office/drawing/2014/main" val="1941666108"/>
                  </a:ext>
                </a:extLst>
              </a:tr>
            </a:tbl>
          </a:graphicData>
        </a:graphic>
      </p:graphicFrame>
    </p:spTree>
    <p:extLst>
      <p:ext uri="{BB962C8B-B14F-4D97-AF65-F5344CB8AC3E}">
        <p14:creationId xmlns:p14="http://schemas.microsoft.com/office/powerpoint/2010/main" val="1150212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244291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Current State</a:t>
            </a:r>
          </a:p>
        </p:txBody>
      </p:sp>
      <p:grpSp>
        <p:nvGrpSpPr>
          <p:cNvPr id="8" name="Group 7">
            <a:extLst>
              <a:ext uri="{FF2B5EF4-FFF2-40B4-BE49-F238E27FC236}">
                <a16:creationId xmlns:a16="http://schemas.microsoft.com/office/drawing/2014/main" id="{BBE82A49-B3A8-B641-DC64-EF81D07F0ADA}"/>
              </a:ext>
            </a:extLst>
          </p:cNvPr>
          <p:cNvGrpSpPr/>
          <p:nvPr/>
        </p:nvGrpSpPr>
        <p:grpSpPr>
          <a:xfrm>
            <a:off x="828757" y="964726"/>
            <a:ext cx="8976146" cy="4602061"/>
            <a:chOff x="828757" y="964726"/>
            <a:chExt cx="8976146" cy="4602061"/>
          </a:xfrm>
        </p:grpSpPr>
        <p:sp>
          <p:nvSpPr>
            <p:cNvPr id="13" name="Rectangle 12">
              <a:extLst>
                <a:ext uri="{FF2B5EF4-FFF2-40B4-BE49-F238E27FC236}">
                  <a16:creationId xmlns:a16="http://schemas.microsoft.com/office/drawing/2014/main" id="{A81F679F-D9CC-D1B2-738B-8B48FE5BF5DC}"/>
                </a:ext>
              </a:extLst>
            </p:cNvPr>
            <p:cNvSpPr/>
            <p:nvPr/>
          </p:nvSpPr>
          <p:spPr>
            <a:xfrm>
              <a:off x="5658416" y="1170983"/>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License library</a:t>
              </a:r>
            </a:p>
          </p:txBody>
        </p:sp>
        <p:sp>
          <p:nvSpPr>
            <p:cNvPr id="14" name="Rectangle 13">
              <a:extLst>
                <a:ext uri="{FF2B5EF4-FFF2-40B4-BE49-F238E27FC236}">
                  <a16:creationId xmlns:a16="http://schemas.microsoft.com/office/drawing/2014/main" id="{81C7F1C5-A7BA-8E82-7EF2-2B2FD0005162}"/>
                </a:ext>
              </a:extLst>
            </p:cNvPr>
            <p:cNvSpPr/>
            <p:nvPr/>
          </p:nvSpPr>
          <p:spPr>
            <a:xfrm>
              <a:off x="7846337" y="1170982"/>
              <a:ext cx="1575303" cy="134896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library</a:t>
              </a:r>
            </a:p>
          </p:txBody>
        </p:sp>
        <p:cxnSp>
          <p:nvCxnSpPr>
            <p:cNvPr id="16" name="Straight Arrow Connector 15">
              <a:extLst>
                <a:ext uri="{FF2B5EF4-FFF2-40B4-BE49-F238E27FC236}">
                  <a16:creationId xmlns:a16="http://schemas.microsoft.com/office/drawing/2014/main" id="{431A3C15-693A-FA7F-6E93-00283A5B3891}"/>
                </a:ext>
              </a:extLst>
            </p:cNvPr>
            <p:cNvCxnSpPr>
              <a:cxnSpLocks/>
              <a:endCxn id="20" idx="1"/>
            </p:cNvCxnSpPr>
            <p:nvPr/>
          </p:nvCxnSpPr>
          <p:spPr>
            <a:xfrm flipV="1">
              <a:off x="3775295" y="2196863"/>
              <a:ext cx="1492313" cy="401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8A63F40-6AA5-F420-8EFC-AD5AE99D740F}"/>
                </a:ext>
              </a:extLst>
            </p:cNvPr>
            <p:cNvSpPr/>
            <p:nvPr/>
          </p:nvSpPr>
          <p:spPr>
            <a:xfrm>
              <a:off x="5267608" y="964726"/>
              <a:ext cx="4537295" cy="246427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02504D9D-2F77-B7C6-F580-7E615411E167}"/>
                </a:ext>
              </a:extLst>
            </p:cNvPr>
            <p:cNvSpPr txBox="1"/>
            <p:nvPr/>
          </p:nvSpPr>
          <p:spPr>
            <a:xfrm>
              <a:off x="8902449" y="3059667"/>
              <a:ext cx="8813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rPr>
                <a:t>DRT-DS</a:t>
              </a:r>
            </a:p>
          </p:txBody>
        </p:sp>
        <p:sp>
          <p:nvSpPr>
            <p:cNvPr id="22" name="Rectangle 21">
              <a:extLst>
                <a:ext uri="{FF2B5EF4-FFF2-40B4-BE49-F238E27FC236}">
                  <a16:creationId xmlns:a16="http://schemas.microsoft.com/office/drawing/2014/main" id="{BFAAC6DF-5A45-5EB0-3A78-9AA7AF4F3E6C}"/>
                </a:ext>
              </a:extLst>
            </p:cNvPr>
            <p:cNvSpPr/>
            <p:nvPr/>
          </p:nvSpPr>
          <p:spPr>
            <a:xfrm>
              <a:off x="828757" y="1905754"/>
              <a:ext cx="3127607" cy="3661033"/>
            </a:xfrm>
            <a:prstGeom prst="rect">
              <a:avLst/>
            </a:prstGeom>
            <a:noFill/>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613110-97B1-2A2B-563B-164BE15220FD}"/>
                </a:ext>
              </a:extLst>
            </p:cNvPr>
            <p:cNvSpPr/>
            <p:nvPr/>
          </p:nvSpPr>
          <p:spPr>
            <a:xfrm>
              <a:off x="1113576" y="1073450"/>
              <a:ext cx="2584218" cy="5847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Questionnaire authoring tool</a:t>
              </a:r>
            </a:p>
          </p:txBody>
        </p:sp>
        <p:cxnSp>
          <p:nvCxnSpPr>
            <p:cNvPr id="24" name="Straight Arrow Connector 23">
              <a:extLst>
                <a:ext uri="{FF2B5EF4-FFF2-40B4-BE49-F238E27FC236}">
                  <a16:creationId xmlns:a16="http://schemas.microsoft.com/office/drawing/2014/main" id="{1AFE80F8-8960-B884-4A1C-58D5E389D819}"/>
                </a:ext>
              </a:extLst>
            </p:cNvPr>
            <p:cNvCxnSpPr/>
            <p:nvPr/>
          </p:nvCxnSpPr>
          <p:spPr>
            <a:xfrm>
              <a:off x="7143184" y="1487855"/>
              <a:ext cx="878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823DD6-7802-DB10-C46E-1A6C176251DD}"/>
                </a:ext>
              </a:extLst>
            </p:cNvPr>
            <p:cNvCxnSpPr>
              <a:cxnSpLocks/>
            </p:cNvCxnSpPr>
            <p:nvPr/>
          </p:nvCxnSpPr>
          <p:spPr>
            <a:xfrm flipV="1">
              <a:off x="7624527" y="2221185"/>
              <a:ext cx="324416" cy="377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C62CB42-CBF1-9AEC-02F5-ECA4936D7EA9}"/>
                </a:ext>
              </a:extLst>
            </p:cNvPr>
            <p:cNvSpPr/>
            <p:nvPr/>
          </p:nvSpPr>
          <p:spPr>
            <a:xfrm>
              <a:off x="1113576" y="3968188"/>
              <a:ext cx="2661719" cy="82613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Negotiation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libri" panose="020F0502020204030204"/>
                  <a:ea typeface="+mn-ea"/>
                  <a:cs typeface="+mn-cs"/>
                </a:rPr>
                <a:t>(append only)</a:t>
              </a:r>
            </a:p>
          </p:txBody>
        </p:sp>
        <p:sp>
          <p:nvSpPr>
            <p:cNvPr id="28" name="Rectangle 27">
              <a:extLst>
                <a:ext uri="{FF2B5EF4-FFF2-40B4-BE49-F238E27FC236}">
                  <a16:creationId xmlns:a16="http://schemas.microsoft.com/office/drawing/2014/main" id="{916782C2-11C3-0463-C4DC-C5D2D931DC77}"/>
                </a:ext>
              </a:extLst>
            </p:cNvPr>
            <p:cNvSpPr/>
            <p:nvPr/>
          </p:nvSpPr>
          <p:spPr>
            <a:xfrm>
              <a:off x="5658416" y="2598449"/>
              <a:ext cx="2290527" cy="688785"/>
            </a:xfrm>
            <a:prstGeom prst="rect">
              <a:avLst/>
            </a:prstGeom>
            <a:solidFill>
              <a:schemeClr val="accent3">
                <a:lumMod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Link table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rPr>
                <a:t>link, questionnaire SAID, owner ID, owner email, active/inactive</a:t>
              </a: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1AC08FD-CE43-3E0F-11F8-2E7E08F70621}"/>
                </a:ext>
              </a:extLst>
            </p:cNvPr>
            <p:cNvSpPr/>
            <p:nvPr/>
          </p:nvSpPr>
          <p:spPr>
            <a:xfrm>
              <a:off x="1113576" y="2091350"/>
              <a:ext cx="2661719" cy="10139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DRT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panose="020F0502020204030204"/>
                  <a:ea typeface="+mn-ea"/>
                  <a:cs typeface="+mn-cs"/>
                </a:rPr>
                <a:t>(eg.com)</a:t>
              </a:r>
            </a:p>
          </p:txBody>
        </p:sp>
      </p:grpSp>
      <p:sp>
        <p:nvSpPr>
          <p:cNvPr id="2" name="Rectangle 1">
            <a:extLst>
              <a:ext uri="{FF2B5EF4-FFF2-40B4-BE49-F238E27FC236}">
                <a16:creationId xmlns:a16="http://schemas.microsoft.com/office/drawing/2014/main" id="{5C419FD9-2AFA-E887-9B01-080D676E52E8}"/>
              </a:ext>
            </a:extLst>
          </p:cNvPr>
          <p:cNvSpPr/>
          <p:nvPr/>
        </p:nvSpPr>
        <p:spPr>
          <a:xfrm>
            <a:off x="1113576" y="3225819"/>
            <a:ext cx="2661719" cy="58477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rPr>
              <a:t>Requestor Table</a:t>
            </a:r>
          </a:p>
        </p:txBody>
      </p:sp>
    </p:spTree>
    <p:extLst>
      <p:ext uri="{BB962C8B-B14F-4D97-AF65-F5344CB8AC3E}">
        <p14:creationId xmlns:p14="http://schemas.microsoft.com/office/powerpoint/2010/main" val="1999164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6637715"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Data structure of the negotiation data</a:t>
            </a:r>
          </a:p>
        </p:txBody>
      </p:sp>
      <p:sp>
        <p:nvSpPr>
          <p:cNvPr id="2" name="Content Placeholder 2">
            <a:extLst>
              <a:ext uri="{FF2B5EF4-FFF2-40B4-BE49-F238E27FC236}">
                <a16:creationId xmlns:a16="http://schemas.microsoft.com/office/drawing/2014/main" id="{A3C16AE1-A94A-3505-FA27-6EAEECB57178}"/>
              </a:ext>
            </a:extLst>
          </p:cNvPr>
          <p:cNvSpPr txBox="1">
            <a:spLocks/>
          </p:cNvSpPr>
          <p:nvPr/>
        </p:nvSpPr>
        <p:spPr>
          <a:xfrm>
            <a:off x="828757" y="1146614"/>
            <a:ext cx="10469968" cy="16871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2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 data for all questions and responses is collected in a single table.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2800" b="0"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The answers are interweaved with comments (back and forth)</a:t>
            </a:r>
          </a:p>
        </p:txBody>
      </p:sp>
      <p:graphicFrame>
        <p:nvGraphicFramePr>
          <p:cNvPr id="6" name="Table 5">
            <a:extLst>
              <a:ext uri="{FF2B5EF4-FFF2-40B4-BE49-F238E27FC236}">
                <a16:creationId xmlns:a16="http://schemas.microsoft.com/office/drawing/2014/main" id="{970167EE-95AA-2F6F-BE9B-EEF699238ADC}"/>
              </a:ext>
            </a:extLst>
          </p:cNvPr>
          <p:cNvGraphicFramePr>
            <a:graphicFrameLocks noGrp="1"/>
          </p:cNvGraphicFramePr>
          <p:nvPr>
            <p:extLst>
              <p:ext uri="{D42A27DB-BD31-4B8C-83A1-F6EECF244321}">
                <p14:modId xmlns:p14="http://schemas.microsoft.com/office/powerpoint/2010/main" val="2214188740"/>
              </p:ext>
            </p:extLst>
          </p:nvPr>
        </p:nvGraphicFramePr>
        <p:xfrm>
          <a:off x="438573" y="2107661"/>
          <a:ext cx="11314853" cy="2614296"/>
        </p:xfrm>
        <a:graphic>
          <a:graphicData uri="http://schemas.openxmlformats.org/drawingml/2006/table">
            <a:tbl>
              <a:tblPr firstRow="1" bandRow="1">
                <a:tableStyleId>{00A15C55-8517-42AA-B614-E9B94910E393}</a:tableStyleId>
              </a:tblPr>
              <a:tblGrid>
                <a:gridCol w="1452358">
                  <a:extLst>
                    <a:ext uri="{9D8B030D-6E8A-4147-A177-3AD203B41FA5}">
                      <a16:colId xmlns:a16="http://schemas.microsoft.com/office/drawing/2014/main" val="3361784003"/>
                    </a:ext>
                  </a:extLst>
                </a:gridCol>
                <a:gridCol w="883594">
                  <a:extLst>
                    <a:ext uri="{9D8B030D-6E8A-4147-A177-3AD203B41FA5}">
                      <a16:colId xmlns:a16="http://schemas.microsoft.com/office/drawing/2014/main" val="4158149085"/>
                    </a:ext>
                  </a:extLst>
                </a:gridCol>
                <a:gridCol w="1843160">
                  <a:extLst>
                    <a:ext uri="{9D8B030D-6E8A-4147-A177-3AD203B41FA5}">
                      <a16:colId xmlns:a16="http://schemas.microsoft.com/office/drawing/2014/main" val="3351372744"/>
                    </a:ext>
                  </a:extLst>
                </a:gridCol>
                <a:gridCol w="2200254">
                  <a:extLst>
                    <a:ext uri="{9D8B030D-6E8A-4147-A177-3AD203B41FA5}">
                      <a16:colId xmlns:a16="http://schemas.microsoft.com/office/drawing/2014/main" val="1329325759"/>
                    </a:ext>
                  </a:extLst>
                </a:gridCol>
                <a:gridCol w="811763">
                  <a:extLst>
                    <a:ext uri="{9D8B030D-6E8A-4147-A177-3AD203B41FA5}">
                      <a16:colId xmlns:a16="http://schemas.microsoft.com/office/drawing/2014/main" val="814085623"/>
                    </a:ext>
                  </a:extLst>
                </a:gridCol>
                <a:gridCol w="1607816">
                  <a:extLst>
                    <a:ext uri="{9D8B030D-6E8A-4147-A177-3AD203B41FA5}">
                      <a16:colId xmlns:a16="http://schemas.microsoft.com/office/drawing/2014/main" val="2449954537"/>
                    </a:ext>
                  </a:extLst>
                </a:gridCol>
                <a:gridCol w="1180278">
                  <a:extLst>
                    <a:ext uri="{9D8B030D-6E8A-4147-A177-3AD203B41FA5}">
                      <a16:colId xmlns:a16="http://schemas.microsoft.com/office/drawing/2014/main" val="1162622787"/>
                    </a:ext>
                  </a:extLst>
                </a:gridCol>
                <a:gridCol w="1335630">
                  <a:extLst>
                    <a:ext uri="{9D8B030D-6E8A-4147-A177-3AD203B41FA5}">
                      <a16:colId xmlns:a16="http://schemas.microsoft.com/office/drawing/2014/main" val="2097449804"/>
                    </a:ext>
                  </a:extLst>
                </a:gridCol>
              </a:tblGrid>
              <a:tr h="1151256">
                <a:tc>
                  <a:txBody>
                    <a:bodyPr/>
                    <a:lstStyle/>
                    <a:p>
                      <a:pPr algn="ctr"/>
                      <a:r>
                        <a:rPr lang="en-US" sz="1800" b="1" kern="1200" dirty="0" err="1">
                          <a:solidFill>
                            <a:schemeClr val="lt1"/>
                          </a:solidFill>
                          <a:effectLst/>
                          <a:latin typeface="+mn-lt"/>
                          <a:ea typeface="+mn-ea"/>
                          <a:cs typeface="+mn-cs"/>
                        </a:rPr>
                        <a:t>Negotiation_ID</a:t>
                      </a:r>
                      <a:endParaRPr lang="en-US" sz="1800" b="1" kern="1200" dirty="0">
                        <a:solidFill>
                          <a:schemeClr val="lt1"/>
                        </a:solidFill>
                        <a:effectLst/>
                        <a:latin typeface="+mn-lt"/>
                        <a:ea typeface="+mn-ea"/>
                        <a:cs typeface="+mn-cs"/>
                      </a:endParaRPr>
                    </a:p>
                  </a:txBody>
                  <a:tcPr/>
                </a:tc>
                <a:tc>
                  <a:txBody>
                    <a:bodyPr/>
                    <a:lstStyle/>
                    <a:p>
                      <a:pPr algn="ctr"/>
                      <a:r>
                        <a:rPr lang="en-US" sz="1800" b="1" kern="1200">
                          <a:solidFill>
                            <a:schemeClr val="lt1"/>
                          </a:solidFill>
                          <a:effectLst/>
                          <a:latin typeface="+mn-lt"/>
                          <a:ea typeface="+mn-ea"/>
                          <a:cs typeface="+mn-cs"/>
                        </a:rPr>
                        <a:t>Conversation ID</a:t>
                      </a:r>
                    </a:p>
                  </a:txBody>
                  <a:tcPr/>
                </a:tc>
                <a:tc>
                  <a:txBody>
                    <a:bodyPr/>
                    <a:lstStyle/>
                    <a:p>
                      <a:pPr algn="ctr"/>
                      <a:r>
                        <a:rPr lang="en-US" sz="1800" b="1" kern="1200">
                          <a:solidFill>
                            <a:schemeClr val="lt1"/>
                          </a:solidFill>
                          <a:effectLst/>
                          <a:latin typeface="+mn-lt"/>
                          <a:ea typeface="+mn-ea"/>
                          <a:cs typeface="+mn-cs"/>
                        </a:rPr>
                        <a:t>Requestor Responses</a:t>
                      </a:r>
                    </a:p>
                  </a:txBody>
                  <a:tcPr/>
                </a:tc>
                <a:tc>
                  <a:txBody>
                    <a:bodyPr/>
                    <a:lstStyle/>
                    <a:p>
                      <a:pPr algn="ctr"/>
                      <a:r>
                        <a:rPr lang="en-US" sz="1800" b="1" kern="1200">
                          <a:solidFill>
                            <a:schemeClr val="lt1"/>
                          </a:solidFill>
                          <a:effectLst/>
                          <a:latin typeface="+mn-lt"/>
                          <a:ea typeface="+mn-ea"/>
                          <a:cs typeface="+mn-cs"/>
                        </a:rPr>
                        <a:t>Owner Responses</a:t>
                      </a:r>
                    </a:p>
                  </a:txBody>
                  <a:tcPr/>
                </a:tc>
                <a:tc>
                  <a:txBody>
                    <a:bodyPr/>
                    <a:lstStyle/>
                    <a:p>
                      <a:pPr algn="ctr"/>
                      <a:r>
                        <a:rPr lang="en-US" sz="1800" b="1" kern="1200">
                          <a:solidFill>
                            <a:schemeClr val="lt1"/>
                          </a:solidFill>
                          <a:effectLst/>
                          <a:latin typeface="+mn-lt"/>
                          <a:ea typeface="+mn-ea"/>
                          <a:cs typeface="+mn-cs"/>
                        </a:rPr>
                        <a:t>State</a:t>
                      </a:r>
                    </a:p>
                  </a:txBody>
                  <a:tcPr/>
                </a:tc>
                <a:tc>
                  <a:txBody>
                    <a:bodyPr/>
                    <a:lstStyle/>
                    <a:p>
                      <a:pPr algn="ctr"/>
                      <a:r>
                        <a:rPr lang="en-US" sz="1800" b="1" kern="1200" dirty="0" err="1">
                          <a:solidFill>
                            <a:schemeClr val="lt1"/>
                          </a:solidFill>
                          <a:effectLst/>
                          <a:latin typeface="+mn-lt"/>
                          <a:ea typeface="+mn-ea"/>
                          <a:cs typeface="+mn-cs"/>
                        </a:rPr>
                        <a:t>negotiation_status</a:t>
                      </a:r>
                      <a:endParaRPr lang="en-US" sz="1800" b="1" kern="1200" dirty="0">
                        <a:solidFill>
                          <a:schemeClr val="lt1"/>
                        </a:solidFill>
                        <a:effectLst/>
                        <a:latin typeface="+mn-lt"/>
                        <a:ea typeface="+mn-ea"/>
                        <a:cs typeface="+mn-cs"/>
                      </a:endParaRPr>
                    </a:p>
                  </a:txBody>
                  <a:tcPr/>
                </a:tc>
                <a:tc>
                  <a:txBody>
                    <a:bodyPr/>
                    <a:lstStyle/>
                    <a:p>
                      <a:pPr algn="ctr"/>
                      <a:r>
                        <a:rPr lang="en-US" sz="1800" b="1" kern="0" dirty="0" err="1">
                          <a:effectLst/>
                          <a:latin typeface="Calibri" panose="020F0502020204030204" pitchFamily="34" charset="0"/>
                          <a:ea typeface="Times New Roman" panose="02020603050405020304" pitchFamily="18" charset="0"/>
                          <a:cs typeface="Calibri" panose="020F0502020204030204" pitchFamily="34" charset="0"/>
                        </a:rPr>
                        <a:t>questionnaire_ID</a:t>
                      </a:r>
                      <a:r>
                        <a:rPr lang="en-US" sz="1800" b="1" kern="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kern="0" dirty="0">
                          <a:latin typeface="Calibri" panose="020F0502020204030204" pitchFamily="34" charset="0"/>
                          <a:cs typeface="Calibri" panose="020F0502020204030204" pitchFamily="34" charset="0"/>
                        </a:rPr>
                        <a:t>SAID</a:t>
                      </a:r>
                      <a:r>
                        <a:rPr lang="en-US" sz="1800" b="1" kern="0" dirty="0">
                          <a:effectLst/>
                          <a:latin typeface="Calibri" panose="020F0502020204030204" pitchFamily="34" charset="0"/>
                          <a:ea typeface="Times New Roman" panose="02020603050405020304" pitchFamily="18" charset="0"/>
                          <a:cs typeface="Calibri" panose="020F0502020204030204" pitchFamily="34" charset="0"/>
                        </a:rPr>
                        <a:t>) </a:t>
                      </a:r>
                      <a:endParaRPr lang="en-US" sz="1800" b="1" kern="1200" dirty="0">
                        <a:solidFill>
                          <a:schemeClr val="lt1"/>
                        </a:solidFill>
                        <a:effectLst/>
                        <a:latin typeface="+mn-lt"/>
                        <a:ea typeface="+mn-ea"/>
                        <a:cs typeface="+mn-cs"/>
                      </a:endParaRPr>
                    </a:p>
                  </a:txBody>
                  <a:tcPr/>
                </a:tc>
                <a:tc>
                  <a:txBody>
                    <a:bodyPr/>
                    <a:lstStyle/>
                    <a:p>
                      <a:pPr algn="ctr"/>
                      <a:r>
                        <a:rPr lang="en-US" sz="1800" b="1" kern="0" dirty="0">
                          <a:effectLst/>
                          <a:latin typeface="Calibri" panose="020F0502020204030204" pitchFamily="34" charset="0"/>
                          <a:ea typeface="Times New Roman" panose="02020603050405020304" pitchFamily="18" charset="0"/>
                          <a:cs typeface="Calibri" panose="020F0502020204030204" pitchFamily="34" charset="0"/>
                        </a:rPr>
                        <a:t>Timestamps</a:t>
                      </a:r>
                      <a:endParaRPr lang="en-US" sz="1800" b="1" kern="1200" dirty="0">
                        <a:solidFill>
                          <a:schemeClr val="lt1"/>
                        </a:solidFill>
                        <a:effectLst/>
                        <a:latin typeface="+mn-lt"/>
                        <a:ea typeface="+mn-ea"/>
                        <a:cs typeface="+mn-cs"/>
                      </a:endParaRPr>
                    </a:p>
                  </a:txBody>
                  <a:tcPr/>
                </a:tc>
                <a:extLst>
                  <a:ext uri="{0D108BD9-81ED-4DB2-BD59-A6C34878D82A}">
                    <a16:rowId xmlns:a16="http://schemas.microsoft.com/office/drawing/2014/main" val="2404893866"/>
                  </a:ext>
                </a:extLst>
              </a:tr>
              <a:tr h="895422">
                <a:tc>
                  <a:txBody>
                    <a:bodyPr/>
                    <a:lstStyle/>
                    <a:p>
                      <a:pPr algn="l"/>
                      <a:r>
                        <a:rPr lang="en-US" sz="1800" kern="1200">
                          <a:solidFill>
                            <a:schemeClr val="dk1"/>
                          </a:solidFill>
                          <a:effectLst/>
                          <a:latin typeface="+mn-lt"/>
                          <a:ea typeface="+mn-ea"/>
                          <a:cs typeface="+mn-cs"/>
                        </a:rPr>
                        <a:t>0001</a:t>
                      </a:r>
                    </a:p>
                  </a:txBody>
                  <a:tcPr/>
                </a:tc>
                <a:tc>
                  <a:txBody>
                    <a:bodyPr/>
                    <a:lstStyle/>
                    <a:p>
                      <a:pPr algn="l"/>
                      <a:r>
                        <a:rPr lang="en-US" sz="1800" kern="1200">
                          <a:solidFill>
                            <a:schemeClr val="dk1"/>
                          </a:solidFill>
                          <a:effectLst/>
                          <a:latin typeface="+mn-lt"/>
                          <a:ea typeface="+mn-ea"/>
                          <a:cs typeface="+mn-cs"/>
                        </a:rPr>
                        <a:t>0001-01</a:t>
                      </a:r>
                    </a:p>
                  </a:txBody>
                  <a:tcPr/>
                </a:tc>
                <a:tc>
                  <a:txBody>
                    <a:bodyPr/>
                    <a:lstStyle/>
                    <a:p>
                      <a:pPr algn="l"/>
                      <a:r>
                        <a:rPr lang="en-US" sz="1800" kern="1200" dirty="0">
                          <a:solidFill>
                            <a:schemeClr val="dk1"/>
                          </a:solidFill>
                          <a:effectLst/>
                          <a:latin typeface="+mn-lt"/>
                          <a:ea typeface="+mn-ea"/>
                          <a:cs typeface="+mn-cs"/>
                        </a:rPr>
                        <a:t>{"q1": "John",</a:t>
                      </a:r>
                    </a:p>
                    <a:p>
                      <a:pPr algn="l"/>
                      <a:r>
                        <a:rPr lang="en-US" sz="1800" kern="1200" dirty="0">
                          <a:solidFill>
                            <a:schemeClr val="dk1"/>
                          </a:solidFill>
                          <a:effectLst/>
                          <a:latin typeface="+mn-lt"/>
                          <a:ea typeface="+mn-ea"/>
                          <a:cs typeface="+mn-cs"/>
                        </a:rPr>
                        <a:t>        "q2": "",</a:t>
                      </a:r>
                    </a:p>
                    <a:p>
                      <a:pPr algn="l"/>
                      <a:r>
                        <a:rPr lang="en-US" sz="1800" kern="1200" dirty="0">
                          <a:solidFill>
                            <a:schemeClr val="dk1"/>
                          </a:solidFill>
                          <a:effectLst/>
                          <a:latin typeface="+mn-lt"/>
                          <a:ea typeface="+mn-ea"/>
                          <a:cs typeface="+mn-cs"/>
                        </a:rPr>
                        <a:t>        "q3": "good"}</a:t>
                      </a:r>
                    </a:p>
                    <a:p>
                      <a:pPr algn="l"/>
                      <a:endParaRPr lang="en-US" sz="1800" kern="1200" dirty="0">
                        <a:solidFill>
                          <a:schemeClr val="dk1"/>
                        </a:solidFill>
                        <a:effectLst/>
                        <a:latin typeface="+mn-lt"/>
                        <a:ea typeface="+mn-ea"/>
                        <a:cs typeface="+mn-cs"/>
                      </a:endParaRPr>
                    </a:p>
                  </a:txBody>
                  <a:tcPr/>
                </a:tc>
                <a:tc>
                  <a:txBody>
                    <a:bodyPr/>
                    <a:lstStyle/>
                    <a:p>
                      <a:pPr algn="l"/>
                      <a:r>
                        <a:rPr lang="en-US" sz="1800" kern="1200" dirty="0">
                          <a:solidFill>
                            <a:schemeClr val="dk1"/>
                          </a:solidFill>
                          <a:effectLst/>
                          <a:latin typeface="+mn-lt"/>
                          <a:ea typeface="+mn-ea"/>
                          <a:cs typeface="+mn-cs"/>
                        </a:rPr>
                        <a:t>{"comment": "Thank you, this is acceptable."}, </a:t>
                      </a:r>
                    </a:p>
                  </a:txBody>
                  <a:tcPr/>
                </a:tc>
                <a:tc>
                  <a:txBody>
                    <a:bodyPr/>
                    <a:lstStyle/>
                    <a:p>
                      <a:pPr algn="ctr"/>
                      <a:r>
                        <a:rPr lang="en-US" sz="1800" kern="1200">
                          <a:solidFill>
                            <a:schemeClr val="dk1"/>
                          </a:solidFill>
                          <a:effectLst/>
                          <a:latin typeface="+mn-lt"/>
                          <a:ea typeface="+mn-ea"/>
                          <a:cs typeface="+mn-cs"/>
                        </a:rPr>
                        <a:t>1, 2, 3, 4</a:t>
                      </a:r>
                    </a:p>
                  </a:txBody>
                  <a:tcPr/>
                </a:tc>
                <a:tc>
                  <a:txBody>
                    <a:bodyPr/>
                    <a:lstStyle/>
                    <a:p>
                      <a:pPr algn="l"/>
                      <a:r>
                        <a:rPr lang="en-US" sz="1800" kern="1200" dirty="0">
                          <a:solidFill>
                            <a:schemeClr val="dk1"/>
                          </a:solidFill>
                          <a:effectLst/>
                          <a:latin typeface="+mn-lt"/>
                          <a:ea typeface="+mn-ea"/>
                          <a:cs typeface="+mn-cs"/>
                        </a:rPr>
                        <a:t>open, completed, archived(move to another table)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err="1"/>
                        <a:t>Elkjnb;kjkndfg</a:t>
                      </a:r>
                      <a:endParaRPr lang="en-US" sz="1800"/>
                    </a:p>
                    <a:p>
                      <a:pPr algn="l"/>
                      <a:endParaRPr lang="en-US" sz="1800" kern="120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2024/12/18</a:t>
                      </a:r>
                    </a:p>
                    <a:p>
                      <a:pPr algn="l"/>
                      <a:endParaRPr lang="en-US" sz="1800" kern="1200" dirty="0">
                        <a:solidFill>
                          <a:schemeClr val="dk1"/>
                        </a:solidFill>
                        <a:effectLst/>
                        <a:latin typeface="+mn-lt"/>
                        <a:ea typeface="+mn-ea"/>
                        <a:cs typeface="+mn-cs"/>
                      </a:endParaRPr>
                    </a:p>
                  </a:txBody>
                  <a:tcPr/>
                </a:tc>
                <a:extLst>
                  <a:ext uri="{0D108BD9-81ED-4DB2-BD59-A6C34878D82A}">
                    <a16:rowId xmlns:a16="http://schemas.microsoft.com/office/drawing/2014/main" val="2845369724"/>
                  </a:ext>
                </a:extLst>
              </a:tr>
            </a:tbl>
          </a:graphicData>
        </a:graphic>
      </p:graphicFrame>
    </p:spTree>
    <p:extLst>
      <p:ext uri="{BB962C8B-B14F-4D97-AF65-F5344CB8AC3E}">
        <p14:creationId xmlns:p14="http://schemas.microsoft.com/office/powerpoint/2010/main" val="937445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4749634"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N</a:t>
            </a:r>
            <a:r>
              <a:rPr kumimoji="0" lang="en-US" sz="3200" b="1" i="0" u="none" strike="noStrike" kern="1200" cap="none" spc="0" normalizeH="0" baseline="0" noProof="0" err="1">
                <a:ln>
                  <a:noFill/>
                </a:ln>
                <a:solidFill>
                  <a:srgbClr val="000000"/>
                </a:solidFill>
                <a:effectLst/>
                <a:uLnTx/>
                <a:uFillTx/>
                <a:latin typeface="Calibri" panose="020F0502020204030204" pitchFamily="34" charset="0"/>
                <a:ea typeface="+mn-ea"/>
                <a:cs typeface="Calibri" panose="020F0502020204030204" pitchFamily="34" charset="0"/>
              </a:rPr>
              <a:t>egotiation</a:t>
            </a:r>
            <a:r>
              <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 Table Features</a:t>
            </a:r>
          </a:p>
        </p:txBody>
      </p:sp>
      <p:sp>
        <p:nvSpPr>
          <p:cNvPr id="2" name="Content Placeholder 2">
            <a:extLst>
              <a:ext uri="{FF2B5EF4-FFF2-40B4-BE49-F238E27FC236}">
                <a16:creationId xmlns:a16="http://schemas.microsoft.com/office/drawing/2014/main" id="{A3C16AE1-A94A-3505-FA27-6EAEECB57178}"/>
              </a:ext>
            </a:extLst>
          </p:cNvPr>
          <p:cNvSpPr txBox="1">
            <a:spLocks/>
          </p:cNvSpPr>
          <p:nvPr/>
        </p:nvSpPr>
        <p:spPr>
          <a:xfrm>
            <a:off x="828757" y="1146614"/>
            <a:ext cx="10469968" cy="4676670"/>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Negotiation ID</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Links back to the </a:t>
            </a: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NLink</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Collection</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for identifying which negotiation this conversation is part of the </a:t>
            </a:r>
            <a:r>
              <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rPr>
              <a:t>system (requestor’s link, owner’s link, and negotiation data)</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a:t>
            </a: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Conversation ID: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Unique for each conversation round, allowing the system to track multiple rounds of back-and-forth communication.</a:t>
            </a: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Requestor Responses: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Stores the answers provided by the requestor. These responses are viewable and editable only when the state is in </a:t>
            </a: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requestor_open</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a:t>
            </a: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Owner Responses</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Stores the owner’s feedback and requests for clarification, editable when the state is in </a:t>
            </a: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owner_open</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a:t>
            </a: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State</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Ensures that only one party can edit the form at any given time, preventing overlap in editing. </a:t>
            </a: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negotiation_status</a:t>
            </a:r>
            <a:r>
              <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rPr>
              <a:t>: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Tracks the overall status of the negotiation (e.g., open, completed, or archived).</a:t>
            </a: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questionnaire_ID</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SAID</a:t>
            </a: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Every negotiation is tied to a specific questionnaire, ensuring that the correct set of questions and responses is being negotiated.</a:t>
            </a: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sz="20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Timestamps</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Track when the conversation </a:t>
            </a:r>
            <a:r>
              <a:rPr kumimoji="0" lang="en-US" sz="2000" b="0" i="0" u="none" strike="noStrike" kern="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started(for Expiration) and when it was last updated.</a:t>
            </a:r>
          </a:p>
          <a:p>
            <a:pPr marL="0" marR="0" lvl="0" indent="-2286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kumimoji="0" lang="en-US" sz="20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26740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B015CAE-4ACD-7A4A-90C1-47B23E72E578}"/>
              </a:ext>
            </a:extLst>
          </p:cNvPr>
          <p:cNvSpPr>
            <a:spLocks noGrp="1"/>
          </p:cNvSpPr>
          <p:nvPr>
            <p:ph type="ftr" sz="quarter" idx="11"/>
          </p:nvPr>
        </p:nvSpPr>
        <p:spPr>
          <a:xfrm>
            <a:off x="651243" y="6356350"/>
            <a:ext cx="41148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t>
            </a:r>
            <a:r>
              <a:rPr kumimoji="0" lang="en-US" sz="1200" b="0" i="0" u="none" strike="noStrike" kern="1200" cap="none" spc="0" normalizeH="0" baseline="0" noProof="0">
                <a:ln>
                  <a:noFill/>
                </a:ln>
                <a:solidFill>
                  <a:srgbClr val="000000">
                    <a:tint val="75000"/>
                  </a:srgbClr>
                </a:solidFill>
                <a:effectLst/>
                <a:uLnTx/>
                <a:uFillTx/>
                <a:latin typeface="Arial" panose="020B0604020202020204" pitchFamily="34" charset="0"/>
                <a:ea typeface="+mn-ea"/>
                <a:cs typeface="+mn-cs"/>
              </a:rPr>
              <a:t> </a:t>
            </a:r>
            <a:r>
              <a:rPr kumimoji="0" lang="en-US" sz="1200" b="0" i="0" u="none" strike="noStrike" kern="1200" cap="none" spc="0" normalizeH="0" baseline="0" noProof="0">
                <a:ln>
                  <a:noFill/>
                </a:ln>
                <a:solidFill>
                  <a:srgbClr val="BD0B3A"/>
                </a:solidFill>
                <a:effectLst/>
                <a:uLnTx/>
                <a:uFillTx/>
                <a:latin typeface="Arial" panose="020B0604020202020204" pitchFamily="34" charset="0"/>
                <a:ea typeface="+mn-ea"/>
                <a:cs typeface="Arial" panose="020B0604020202020204" pitchFamily="34" charset="0"/>
              </a:rPr>
              <a:t>An ecosystem serving agri-food sustainability</a:t>
            </a:r>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mn-cs"/>
            </a:endParaRPr>
          </a:p>
        </p:txBody>
      </p:sp>
      <p:sp>
        <p:nvSpPr>
          <p:cNvPr id="5" name="Slide Number Placeholder 4">
            <a:extLst>
              <a:ext uri="{FF2B5EF4-FFF2-40B4-BE49-F238E27FC236}">
                <a16:creationId xmlns:a16="http://schemas.microsoft.com/office/drawing/2014/main" id="{DA471E0D-1BE9-3A40-9C28-B6CF8C31D06A}"/>
              </a:ext>
            </a:extLst>
          </p:cNvPr>
          <p:cNvSpPr>
            <a:spLocks noGrp="1"/>
          </p:cNvSpPr>
          <p:nvPr>
            <p:ph type="sldNum" sz="quarter" idx="12"/>
          </p:nvPr>
        </p:nvSpPr>
        <p:spPr>
          <a:xfrm>
            <a:off x="325926" y="6356350"/>
            <a:ext cx="41038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23CA85-7CCA-FF4E-8399-A74E2495C7E4}" type="slidenum">
              <a:rPr kumimoji="0" lang="en-US" sz="1200" b="0" i="0" u="none" strike="noStrike" kern="1200" cap="none" spc="0" normalizeH="0" baseline="0" noProof="0" smtClean="0">
                <a:ln>
                  <a:noFill/>
                </a:ln>
                <a:solidFill>
                  <a:srgbClr val="E7E6E6">
                    <a:lumMod val="50000"/>
                  </a:srgbClr>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srgbClr val="E7E6E6">
                  <a:lumMod val="50000"/>
                </a:srgbClr>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5A08701D-102C-4FB0-8019-68227D71B7F0}"/>
              </a:ext>
            </a:extLst>
          </p:cNvPr>
          <p:cNvSpPr txBox="1"/>
          <p:nvPr/>
        </p:nvSpPr>
        <p:spPr>
          <a:xfrm>
            <a:off x="828757" y="359315"/>
            <a:ext cx="1134958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Example of the conversation and how we can save the responses:</a:t>
            </a:r>
            <a:endParaRPr kumimoji="0" lang="en-US" sz="32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endParaRPr>
          </a:p>
        </p:txBody>
      </p:sp>
      <p:sp>
        <p:nvSpPr>
          <p:cNvPr id="2" name="Content Placeholder 2">
            <a:extLst>
              <a:ext uri="{FF2B5EF4-FFF2-40B4-BE49-F238E27FC236}">
                <a16:creationId xmlns:a16="http://schemas.microsoft.com/office/drawing/2014/main" id="{A3C16AE1-A94A-3505-FA27-6EAEECB57178}"/>
              </a:ext>
            </a:extLst>
          </p:cNvPr>
          <p:cNvSpPr txBox="1">
            <a:spLocks/>
          </p:cNvSpPr>
          <p:nvPr/>
        </p:nvSpPr>
        <p:spPr>
          <a:xfrm>
            <a:off x="828757" y="1146614"/>
            <a:ext cx="10469968" cy="467667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b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b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conversation_rounds</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            // List of all conversation rounds between requestor and owner</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conversation_ID</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"0001-01",   // Unique identifier for each conversation round</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requestor_responses</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        // JSON structure containing the requestor's responses</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"q1": "John",</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"q2":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"q3": "good"</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owner_responses</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            // JSON structure containing the owner's feedback or requests</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"comment": "Please clarify your data analysis." // go question by question to have better feedback( accept &amp; comment/ or just comment)</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"state":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owner_open</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 Indicates who has control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requestor_open</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owner_open</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conversation_ID</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"0001-02",</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requestor_responses</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"q1": "John",</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"q2": "Doe",</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"q3": "good",</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"clarification": "Clarified as per owner's request."</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r>
              <a:rPr kumimoji="0" lang="en-US" sz="1200" b="0" i="0" u="none" strike="noStrike" kern="0" cap="none" spc="0" normalizeH="0" baseline="0" noProof="0" err="1">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owner_responses</a:t>
            </a: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"comment": "Thank you, this is acceptable."</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"state": "completed",            // State changes once both parties have agreed</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endParaRPr kumimoji="0" lang="en-US" sz="1200" b="0" i="0" u="none" strike="noStrike" kern="1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1438683"/>
      </p:ext>
    </p:extLst>
  </p:cSld>
  <p:clrMapOvr>
    <a:masterClrMapping/>
  </p:clrMapOvr>
</p:sld>
</file>

<file path=ppt/theme/theme1.xml><?xml version="1.0" encoding="utf-8"?>
<a:theme xmlns:a="http://schemas.openxmlformats.org/drawingml/2006/main" name="1_Office Theme">
  <a:themeElements>
    <a:clrScheme name="Custom 1">
      <a:dk1>
        <a:srgbClr val="000000"/>
      </a:dk1>
      <a:lt1>
        <a:srgbClr val="FFFFFF"/>
      </a:lt1>
      <a:dk2>
        <a:srgbClr val="626362"/>
      </a:dk2>
      <a:lt2>
        <a:srgbClr val="E7E6E6"/>
      </a:lt2>
      <a:accent1>
        <a:srgbClr val="BA1C3F"/>
      </a:accent1>
      <a:accent2>
        <a:srgbClr val="7D1128"/>
      </a:accent2>
      <a:accent3>
        <a:srgbClr val="F2B234"/>
      </a:accent3>
      <a:accent4>
        <a:srgbClr val="7FA937"/>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c2492ef-2946-47f4-8a88-f4f2b144e869">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D19A0B61AE27A4C826D301D375A745B" ma:contentTypeVersion="13" ma:contentTypeDescription="Create a new document." ma:contentTypeScope="" ma:versionID="eff693c7e70b13df9c76a4d335f631d9">
  <xsd:schema xmlns:xsd="http://www.w3.org/2001/XMLSchema" xmlns:xs="http://www.w3.org/2001/XMLSchema" xmlns:p="http://schemas.microsoft.com/office/2006/metadata/properties" xmlns:ns2="0c2492ef-2946-47f4-8a88-f4f2b144e869" xmlns:ns3="eff9b995-9547-494f-8298-05d78c976fae" targetNamespace="http://schemas.microsoft.com/office/2006/metadata/properties" ma:root="true" ma:fieldsID="1ba440f955d97a016880a82433bc031e" ns2:_="" ns3:_="">
    <xsd:import namespace="0c2492ef-2946-47f4-8a88-f4f2b144e869"/>
    <xsd:import namespace="eff9b995-9547-494f-8298-05d78c976fa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2492ef-2946-47f4-8a88-f4f2b144e8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b193f5f-1873-4006-86b7-95c2ee49943e"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ff9b995-9547-494f-8298-05d78c976fa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2FCCA19-5831-41CD-B9EB-2D2265BF7E4A}">
  <ds:schemaRefs>
    <ds:schemaRef ds:uri="http://schemas.microsoft.com/office/2006/metadata/properties"/>
    <ds:schemaRef ds:uri="http://schemas.microsoft.com/office/infopath/2007/PartnerControls"/>
    <ds:schemaRef ds:uri="0c2492ef-2946-47f4-8a88-f4f2b144e869"/>
  </ds:schemaRefs>
</ds:datastoreItem>
</file>

<file path=customXml/itemProps2.xml><?xml version="1.0" encoding="utf-8"?>
<ds:datastoreItem xmlns:ds="http://schemas.openxmlformats.org/officeDocument/2006/customXml" ds:itemID="{23FBCAC4-02F6-453A-B9CB-80B57E85F9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c2492ef-2946-47f4-8a88-f4f2b144e869"/>
    <ds:schemaRef ds:uri="eff9b995-9547-494f-8298-05d78c976fa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7CCF2FB-EB2A-4C41-95A5-48B4040F7E1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1683</TotalTime>
  <Words>3805</Words>
  <Application>Microsoft Office PowerPoint</Application>
  <PresentationFormat>Widescreen</PresentationFormat>
  <Paragraphs>460</Paragraphs>
  <Slides>18</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1_Office Theme</vt:lpstr>
      <vt:lpstr>PowerPoint Presentation</vt:lpstr>
      <vt:lpstr>PowerPoint Presentation</vt:lpstr>
      <vt:lpstr>Building the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PowerPoint Presentation</vt:lpstr>
    </vt:vector>
  </TitlesOfParts>
  <Company>University of Guelph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Setayesh Sanavi</dc:creator>
  <cp:lastModifiedBy>Setayesh Sanavi</cp:lastModifiedBy>
  <cp:revision>3</cp:revision>
  <dcterms:created xsi:type="dcterms:W3CDTF">2024-09-17T14:40:52Z</dcterms:created>
  <dcterms:modified xsi:type="dcterms:W3CDTF">2024-10-08T13:27:42Z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0x010100DD19A0B61AE27A4C826D301D375A745B</vt:lpwstr>
  </property>
  <property fmtid="{D5CDD505-2E9C-101B-9397-08002B2CF9AE}" pid="3" name="MediaServiceImageTags">
    <vt:lpwstr/>
  </property>
</Properties>
</file>

<file path=docProps/thumbnail.jpeg>
</file>